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83" r:id="rId3"/>
    <p:sldId id="261" r:id="rId4"/>
    <p:sldId id="263" r:id="rId5"/>
    <p:sldId id="267" r:id="rId6"/>
    <p:sldId id="262" r:id="rId7"/>
    <p:sldId id="264" r:id="rId8"/>
    <p:sldId id="265" r:id="rId9"/>
    <p:sldId id="266" r:id="rId10"/>
    <p:sldId id="270" r:id="rId11"/>
    <p:sldId id="271" r:id="rId12"/>
    <p:sldId id="269" r:id="rId13"/>
    <p:sldId id="272" r:id="rId14"/>
    <p:sldId id="274" r:id="rId15"/>
    <p:sldId id="275" r:id="rId16"/>
    <p:sldId id="277" r:id="rId17"/>
    <p:sldId id="281" r:id="rId18"/>
    <p:sldId id="282" r:id="rId19"/>
    <p:sldId id="293" r:id="rId20"/>
    <p:sldId id="273" r:id="rId21"/>
    <p:sldId id="279" r:id="rId22"/>
    <p:sldId id="284" r:id="rId23"/>
    <p:sldId id="286" r:id="rId24"/>
    <p:sldId id="288" r:id="rId25"/>
    <p:sldId id="291" r:id="rId26"/>
    <p:sldId id="287" r:id="rId27"/>
    <p:sldId id="289" r:id="rId28"/>
    <p:sldId id="290" r:id="rId29"/>
    <p:sldId id="292" r:id="rId30"/>
    <p:sldId id="294" r:id="rId31"/>
    <p:sldId id="285" r:id="rId32"/>
    <p:sldId id="280" r:id="rId33"/>
    <p:sldId id="295" r:id="rId34"/>
    <p:sldId id="298" r:id="rId3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92531-D9E0-4F27-9A3E-0267784791B7}" type="datetimeFigureOut">
              <a:rPr lang="hu-HU" smtClean="0"/>
              <a:pPr/>
              <a:t>2022.03.21.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3F4E8-D63E-4717-B52E-FF3B7291402A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sorbagyozo.hu/wp-content/uploads/2022/02/005-Ciprian-level-osszevont.pdf" TargetMode="External"/><Relationship Id="rId2" Type="http://schemas.openxmlformats.org/officeDocument/2006/relationships/hyperlink" Target="https://csorbagyozo.hu/p/1143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7158" y="2143116"/>
            <a:ext cx="3429024" cy="1777195"/>
          </a:xfrm>
        </p:spPr>
        <p:txBody>
          <a:bodyPr>
            <a:normAutofit/>
          </a:bodyPr>
          <a:lstStyle/>
          <a:p>
            <a:r>
              <a:rPr lang="hu-HU" sz="2800" dirty="0" smtClean="0"/>
              <a:t>Ciprián </a:t>
            </a:r>
            <a:r>
              <a:rPr lang="hu-HU" sz="2800" dirty="0" err="1" smtClean="0"/>
              <a:t>csatkai</a:t>
            </a:r>
            <a:r>
              <a:rPr lang="hu-HU" sz="2800" dirty="0" smtClean="0"/>
              <a:t> évei, </a:t>
            </a:r>
            <a:r>
              <a:rPr lang="hu-HU" sz="2800" dirty="0" smtClean="0"/>
              <a:t>Csatk</a:t>
            </a:r>
            <a:r>
              <a:rPr lang="hu-HU" sz="2800" dirty="0" smtClean="0"/>
              <a:t>a az</a:t>
            </a:r>
            <a:r>
              <a:rPr lang="hu-HU" sz="2800" dirty="0" smtClean="0"/>
              <a:t> </a:t>
            </a:r>
            <a:r>
              <a:rPr lang="hu-HU" sz="2800" dirty="0" smtClean="0"/>
              <a:t>1950-es </a:t>
            </a:r>
            <a:r>
              <a:rPr lang="hu-HU" sz="3000" dirty="0" smtClean="0"/>
              <a:t>években</a:t>
            </a:r>
            <a:endParaRPr lang="hu-HU" sz="3000" dirty="0"/>
          </a:p>
        </p:txBody>
      </p:sp>
      <p:pic>
        <p:nvPicPr>
          <p:cNvPr id="5" name="Tartalom helye 4" descr="1950 csat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686" y="0"/>
            <a:ext cx="4325174" cy="6588000"/>
          </a:xfrm>
        </p:spPr>
      </p:pic>
      <p:sp>
        <p:nvSpPr>
          <p:cNvPr id="6" name="Szövegdoboz 5"/>
          <p:cNvSpPr txBox="1"/>
          <p:nvPr/>
        </p:nvSpPr>
        <p:spPr>
          <a:xfrm>
            <a:off x="0" y="1071546"/>
            <a:ext cx="42862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dirty="0" smtClean="0"/>
              <a:t>  </a:t>
            </a:r>
            <a:endParaRPr lang="hu-H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357554" y="274638"/>
            <a:ext cx="5214974" cy="1143000"/>
          </a:xfrm>
        </p:spPr>
        <p:txBody>
          <a:bodyPr>
            <a:normAutofit/>
          </a:bodyPr>
          <a:lstStyle/>
          <a:p>
            <a:r>
              <a:rPr lang="hu-HU" sz="3200" dirty="0" smtClean="0"/>
              <a:t>Bélapátfalvi kirándulás Pius atya ezüstmiséjére </a:t>
            </a:r>
            <a:endParaRPr lang="hu-HU" sz="3200" dirty="0"/>
          </a:p>
        </p:txBody>
      </p:sp>
      <p:pic>
        <p:nvPicPr>
          <p:cNvPr id="4" name="Tartalom helye 3" descr="Bélapátfalva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440146"/>
            <a:ext cx="8229600" cy="2846070"/>
          </a:xfrm>
        </p:spPr>
      </p:pic>
      <p:pic>
        <p:nvPicPr>
          <p:cNvPr id="6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582594"/>
          </a:xfrm>
        </p:spPr>
        <p:txBody>
          <a:bodyPr>
            <a:normAutofit/>
          </a:bodyPr>
          <a:lstStyle/>
          <a:p>
            <a:r>
              <a:rPr lang="hu-HU" sz="2800" dirty="0" smtClean="0"/>
              <a:t>Bélapátfalvi kirándulás Pius atya ezüstmiséjére</a:t>
            </a:r>
            <a:endParaRPr lang="hu-HU" sz="2800" dirty="0"/>
          </a:p>
        </p:txBody>
      </p:sp>
      <p:pic>
        <p:nvPicPr>
          <p:cNvPr id="4" name="Tartalom helye 3" descr="Bélapátfalv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8487" y="954000"/>
            <a:ext cx="7785513" cy="5904000"/>
          </a:xfrm>
        </p:spPr>
      </p:pic>
      <p:pic>
        <p:nvPicPr>
          <p:cNvPr id="5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71802" y="1214422"/>
            <a:ext cx="5614998" cy="785818"/>
          </a:xfrm>
        </p:spPr>
        <p:txBody>
          <a:bodyPr>
            <a:normAutofit/>
          </a:bodyPr>
          <a:lstStyle/>
          <a:p>
            <a:r>
              <a:rPr lang="hu-HU" dirty="0" smtClean="0"/>
              <a:t>Csatka ma</a:t>
            </a:r>
            <a:endParaRPr lang="hu-HU" dirty="0"/>
          </a:p>
        </p:txBody>
      </p:sp>
      <p:pic>
        <p:nvPicPr>
          <p:cNvPr id="4" name="Tartalom helye 3" descr="Csatka m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78000"/>
            <a:ext cx="8930103" cy="4680000"/>
          </a:xfrm>
        </p:spPr>
      </p:pic>
      <p:pic>
        <p:nvPicPr>
          <p:cNvPr id="5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2" y="0"/>
            <a:ext cx="2812538" cy="4284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Szövegdoboz 5"/>
          <p:cNvSpPr txBox="1"/>
          <p:nvPr/>
        </p:nvSpPr>
        <p:spPr>
          <a:xfrm>
            <a:off x="3143240" y="42860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Csatka régen</a:t>
            </a:r>
            <a:endParaRPr lang="hu-H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00430" y="274638"/>
            <a:ext cx="5186370" cy="796908"/>
          </a:xfrm>
        </p:spPr>
        <p:txBody>
          <a:bodyPr>
            <a:normAutofit/>
          </a:bodyPr>
          <a:lstStyle/>
          <a:p>
            <a:r>
              <a:rPr lang="hu-HU" sz="2800" dirty="0" smtClean="0"/>
              <a:t>Somogyhárságy, templomi képek</a:t>
            </a:r>
            <a:r>
              <a:rPr lang="hu-HU" sz="2000" dirty="0" smtClean="0"/>
              <a:t> </a:t>
            </a:r>
            <a:endParaRPr lang="hu-HU" sz="2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hu-HU" dirty="0" smtClean="0"/>
              <a:t>Ciprián a </a:t>
            </a:r>
            <a:r>
              <a:rPr lang="hu-HU" dirty="0" err="1" smtClean="0"/>
              <a:t>csatkai</a:t>
            </a:r>
            <a:r>
              <a:rPr lang="hu-HU" dirty="0" smtClean="0"/>
              <a:t> évek után Miháldon és Gamáson is volt segédkáplán, káplán míg aztán Somogyhárságyra került és ott is szolgált haláláig, végül mint esperes plébános.</a:t>
            </a:r>
          </a:p>
          <a:p>
            <a:pPr algn="just"/>
            <a:r>
              <a:rPr lang="hu-HU" dirty="0" smtClean="0"/>
              <a:t>A </a:t>
            </a:r>
            <a:r>
              <a:rPr lang="hu-HU" dirty="0" err="1" smtClean="0"/>
              <a:t>miháldi</a:t>
            </a:r>
            <a:r>
              <a:rPr lang="hu-HU" dirty="0" smtClean="0"/>
              <a:t> és a </a:t>
            </a:r>
            <a:r>
              <a:rPr lang="hu-HU" dirty="0" err="1" smtClean="0"/>
              <a:t>gamási</a:t>
            </a:r>
            <a:r>
              <a:rPr lang="hu-HU" dirty="0" smtClean="0"/>
              <a:t> évekről sajnos nincsen képem. </a:t>
            </a:r>
          </a:p>
          <a:p>
            <a:pPr algn="just"/>
            <a:r>
              <a:rPr lang="hu-HU" dirty="0" smtClean="0"/>
              <a:t>A somogyhárságyi képeket két részletben mutatom be. Most először a templomi képek következnek. A hárságyi életképeket egy következő bemutatóban teszem közzé.</a:t>
            </a:r>
          </a:p>
          <a:p>
            <a:pPr algn="just"/>
            <a:r>
              <a:rPr lang="hu-HU" dirty="0" smtClean="0"/>
              <a:t>A képek előtt dokumentumokat mutatok be arról, hogyan került Somogyba a kedves rokon és ott miféle ügyei voltak.  </a:t>
            </a:r>
            <a:endParaRPr lang="hu-HU" dirty="0"/>
          </a:p>
        </p:txBody>
      </p:sp>
      <p:pic>
        <p:nvPicPr>
          <p:cNvPr id="4" name="Kép 3" descr="1970 körül, ismeretlen hel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7" y="0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28628"/>
          </a:xfrm>
        </p:spPr>
        <p:txBody>
          <a:bodyPr>
            <a:noAutofit/>
          </a:bodyPr>
          <a:lstStyle/>
          <a:p>
            <a:r>
              <a:rPr lang="hu-HU" sz="2800" dirty="0" smtClean="0"/>
              <a:t>Ciprián Miháld, Gamás</a:t>
            </a:r>
            <a:endParaRPr lang="hu-HU" sz="2800" dirty="0"/>
          </a:p>
        </p:txBody>
      </p:sp>
      <p:pic>
        <p:nvPicPr>
          <p:cNvPr id="4" name="Tartalom helye 3" descr="14ciprián miháld 19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38000"/>
            <a:ext cx="4630325" cy="6120000"/>
          </a:xfrm>
        </p:spPr>
      </p:pic>
      <p:pic>
        <p:nvPicPr>
          <p:cNvPr id="5" name="Kép 4" descr="13ciprián gamás 19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7270" y="774000"/>
            <a:ext cx="4546730" cy="6084000"/>
          </a:xfrm>
          <a:prstGeom prst="rect">
            <a:avLst/>
          </a:prstGeom>
        </p:spPr>
      </p:pic>
      <p:pic>
        <p:nvPicPr>
          <p:cNvPr id="6" name="Kép 5" descr="1970 körül, ismeretlen hel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642918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14810" y="0"/>
            <a:ext cx="4929190" cy="1000108"/>
          </a:xfrm>
        </p:spPr>
        <p:txBody>
          <a:bodyPr>
            <a:noAutofit/>
          </a:bodyPr>
          <a:lstStyle/>
          <a:p>
            <a:r>
              <a:rPr lang="hu-HU" sz="2400" dirty="0" smtClean="0"/>
              <a:t>Somogyhárságyi kinevezés, alul egy jellemző részlete + ELTE felvételi tájékoztató</a:t>
            </a:r>
            <a:endParaRPr lang="hu-HU" sz="2400" dirty="0"/>
          </a:p>
        </p:txBody>
      </p:sp>
      <p:pic>
        <p:nvPicPr>
          <p:cNvPr id="5" name="Tartalom helye 4" descr="15ciprián somogyhárságy 19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85728"/>
            <a:ext cx="3630292" cy="4680000"/>
          </a:xfrm>
        </p:spPr>
      </p:pic>
      <p:pic>
        <p:nvPicPr>
          <p:cNvPr id="6" name="Kép 5" descr="16ciprián somogyhárságy 1968 részl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143512"/>
            <a:ext cx="6769608" cy="1405128"/>
          </a:xfrm>
          <a:prstGeom prst="rect">
            <a:avLst/>
          </a:prstGeom>
        </p:spPr>
      </p:pic>
      <p:pic>
        <p:nvPicPr>
          <p:cNvPr id="7" name="Kép 6" descr="Egyetemi felvételi tájékoztató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464" y="1214422"/>
            <a:ext cx="5462536" cy="338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6172" cy="654032"/>
          </a:xfrm>
        </p:spPr>
        <p:txBody>
          <a:bodyPr>
            <a:normAutofit fontScale="90000"/>
          </a:bodyPr>
          <a:lstStyle/>
          <a:p>
            <a:r>
              <a:rPr lang="hu-HU" sz="2400" dirty="0" smtClean="0"/>
              <a:t>Előző értesítő borítékja, ELTE, fölvétel elutasítása</a:t>
            </a:r>
            <a:endParaRPr lang="hu-HU" sz="2400" dirty="0"/>
          </a:p>
        </p:txBody>
      </p:sp>
      <p:pic>
        <p:nvPicPr>
          <p:cNvPr id="4" name="Tartalom helye 3" descr="Egyetemi felvételi boríté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357562"/>
            <a:ext cx="4431972" cy="3024000"/>
          </a:xfrm>
          <a:prstGeom prst="rect">
            <a:avLst/>
          </a:prstGeom>
        </p:spPr>
      </p:pic>
      <p:pic>
        <p:nvPicPr>
          <p:cNvPr id="5" name="Tartalom helye 3" descr="Felvételi értesítő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3574" y="214290"/>
            <a:ext cx="4580426" cy="6408000"/>
          </a:xfrm>
          <a:prstGeom prst="rect">
            <a:avLst/>
          </a:prstGeom>
        </p:spPr>
      </p:pic>
      <p:pic>
        <p:nvPicPr>
          <p:cNvPr id="6" name="Kép 5" descr="1970 körül, ismeretlen hel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1357298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hu-HU" sz="2800" dirty="0" smtClean="0"/>
              <a:t>Ciprián a tervező és kivitelező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857916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hu-HU" sz="4400" dirty="0" smtClean="0"/>
              <a:t>Azt már láttuk a dokumentumokból, hogy Cipriánt a művészettörténet is érdekelte, azt is tudjuk, hogy ügyes asztalos volt, aki édesapja mesterségét is továbbvitte. A sikertelen fölvételi (helyhiány miatt elutasítva!) előtt és után is gyakorolta mindkét tevékenységét. Épített és felújított templomokat, műhelyében készített szembemiséző oltárokat, papi és ministráns székeket, sőt azokat maga szállította el Trabantján a megrendelő plébániára. Ahol aztán, amint sokszor nevetve mesélte, általában vatikáni valutával fizették meg a munkáját. (Fiatalabbaknak írom, a vatikáni valuta = Isten fizesse meg.) </a:t>
            </a:r>
          </a:p>
          <a:p>
            <a:pPr algn="just"/>
            <a:r>
              <a:rPr lang="hu-HU" sz="4400" dirty="0" smtClean="0"/>
              <a:t>A következő oldalon a sáskai műemlék templom Ciprián által elképzelt felújításának tervét (Paskai László püspök jóváhagyásával) és a </a:t>
            </a:r>
            <a:r>
              <a:rPr lang="hu-HU" sz="4400" dirty="0" err="1" smtClean="0"/>
              <a:t>somogy-hárságyi</a:t>
            </a:r>
            <a:r>
              <a:rPr lang="hu-HU" sz="4400" dirty="0" smtClean="0"/>
              <a:t> templom belső képét mutatom be. A hárságyi templombelső és szentély teljes átalakítása után (a régi barokkos „háttal miséző” oltár lebontása), a saját maga tervezte és készítette feszülettel „díszítette” a megnövekedett teret. A későbbi képeken még többször feltűnő szembemiséző oltárt és székeket is maga tervezte és készítette. Hasonlók voltak azok is, amelyeket más templomoknak „gyártott”. Műhelyében kora hajnaltól késő estig folyt a munka. A parókia előtt hajnalban a tsz-istállóba menő falusiak sokszor mondták neki: „Plébános úr, magát nem lehet megelőzni a felkeléssel.” Megvolt a gyakorlata a koránkelésben: a szerzetben hajnali négykor már imára gyülekeztek a fráterek. 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Autofit/>
          </a:bodyPr>
          <a:lstStyle/>
          <a:p>
            <a:r>
              <a:rPr lang="hu-HU" sz="2400" dirty="0" smtClean="0"/>
              <a:t>A somogyhárságyi. maga tervezte templombelső és a sáskai műemléki templom felújítási terve. </a:t>
            </a:r>
            <a:endParaRPr lang="hu-HU" sz="2400" dirty="0"/>
          </a:p>
        </p:txBody>
      </p:sp>
      <p:pic>
        <p:nvPicPr>
          <p:cNvPr id="4" name="Tartalom helye 3" descr="templom belső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857232"/>
            <a:ext cx="4015480" cy="5832000"/>
          </a:xfrm>
          <a:prstGeom prst="rect">
            <a:avLst/>
          </a:prstGeom>
        </p:spPr>
      </p:pic>
      <p:pic>
        <p:nvPicPr>
          <p:cNvPr id="5" name="Tartalom helye 5" descr="12sáskai templom fölújításáró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846000"/>
            <a:ext cx="4417489" cy="6012000"/>
          </a:xfrm>
          <a:prstGeom prst="rect">
            <a:avLst/>
          </a:prstGeom>
        </p:spPr>
      </p:pic>
      <p:pic>
        <p:nvPicPr>
          <p:cNvPr id="6" name="Kép 5" descr="1970 körül, ismeretlen hel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571480"/>
            <a:ext cx="1841526" cy="129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Autofit/>
          </a:bodyPr>
          <a:lstStyle/>
          <a:p>
            <a:r>
              <a:rPr lang="hu-HU" sz="2400" dirty="0" smtClean="0"/>
              <a:t>Az új templombelső felszentelője Paskai László püspök. Hátul a még letakart kereszt látszik. </a:t>
            </a:r>
            <a:endParaRPr lang="hu-HU" sz="2400" dirty="0"/>
          </a:p>
        </p:txBody>
      </p:sp>
      <p:pic>
        <p:nvPicPr>
          <p:cNvPr id="4" name="Tartalom helye 3" descr="somogyhárságy paska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85794"/>
            <a:ext cx="8840039" cy="576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0042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hu-HU" sz="2800" dirty="0" smtClean="0"/>
              <a:t>A </a:t>
            </a:r>
            <a:r>
              <a:rPr lang="hu-HU" sz="2800" dirty="0" err="1" smtClean="0"/>
              <a:t>csatkai</a:t>
            </a:r>
            <a:r>
              <a:rPr lang="hu-HU" sz="2800" dirty="0" smtClean="0"/>
              <a:t> évekről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643602"/>
          </a:xfrm>
        </p:spPr>
        <p:txBody>
          <a:bodyPr>
            <a:normAutofit fontScale="55000" lnSpcReduction="20000"/>
          </a:bodyPr>
          <a:lstStyle/>
          <a:p>
            <a:endParaRPr lang="hu-HU" dirty="0" smtClean="0"/>
          </a:p>
          <a:p>
            <a:r>
              <a:rPr lang="hu-HU" sz="4200" dirty="0" smtClean="0"/>
              <a:t>Ciprián </a:t>
            </a:r>
            <a:r>
              <a:rPr lang="hu-HU" sz="4200" dirty="0" err="1" smtClean="0"/>
              <a:t>csatkai</a:t>
            </a:r>
            <a:r>
              <a:rPr lang="hu-HU" sz="4200" dirty="0" smtClean="0"/>
              <a:t> évei a szolgálat és a kemény munka jegyében teltek. A szigorú szerzet után biztosan könnyűnek tűntek neki ezek az évek, pedig pillanatra sem volt könnyű élete Csatkán sem. Tulajdonképpen száműzetés volt ez miután a szerzetet feloszlatták. Először </a:t>
            </a:r>
            <a:r>
              <a:rPr lang="hu-HU" sz="4200" dirty="0" err="1" smtClean="0"/>
              <a:t>Csorbáéknál</a:t>
            </a:r>
            <a:r>
              <a:rPr lang="hu-HU" sz="4200" dirty="0" smtClean="0"/>
              <a:t> bujkált egy ideig, míg föl nem jelentette egy buzgó szomszéd (ld. a </a:t>
            </a:r>
            <a:r>
              <a:rPr lang="hu-HU" sz="4200" i="1" dirty="0" smtClean="0"/>
              <a:t>Gyöngéd vizit </a:t>
            </a:r>
            <a:r>
              <a:rPr lang="hu-HU" sz="4200" dirty="0" smtClean="0"/>
              <a:t>című Csorba verset: https://csorbagyozo.hu/node/925). Némi </a:t>
            </a:r>
            <a:r>
              <a:rPr lang="hu-HU" sz="4200" dirty="0" err="1" smtClean="0"/>
              <a:t>sztalinvárosi</a:t>
            </a:r>
            <a:r>
              <a:rPr lang="hu-HU" sz="4200" dirty="0" smtClean="0"/>
              <a:t> munka után utána került Csatkára, ahol a már emlegetett egykori rendfőnöke, Pius atya támasza, segédlelkésze volt. Erről az időszakról mindent elmondanak Ciprián korábban ismertetett levelei, pl. itt:  </a:t>
            </a:r>
            <a:r>
              <a:rPr lang="hu-HU" sz="4200" dirty="0" smtClean="0">
                <a:solidFill>
                  <a:schemeClr val="tx2"/>
                </a:solidFill>
                <a:hlinkClick r:id="rId2"/>
              </a:rPr>
              <a:t>https://csorbagyozo.hu/p/11434</a:t>
            </a:r>
            <a:r>
              <a:rPr lang="hu-HU" sz="4200" dirty="0" smtClean="0">
                <a:solidFill>
                  <a:schemeClr val="tx2"/>
                </a:solidFill>
              </a:rPr>
              <a:t> </a:t>
            </a:r>
          </a:p>
          <a:p>
            <a:r>
              <a:rPr lang="hu-HU" sz="4200" dirty="0" smtClean="0"/>
              <a:t>Az itt eltöltött idő a kegyhelytemplom felújításával, tatarozásának kemény munkájával telt.   </a:t>
            </a:r>
            <a:br>
              <a:rPr lang="hu-HU" sz="4200" dirty="0" smtClean="0"/>
            </a:br>
            <a:r>
              <a:rPr lang="hu-HU" sz="4200" dirty="0" smtClean="0">
                <a:hlinkClick r:id="rId3"/>
              </a:rPr>
              <a:t>2/02/005-Ciprian-level-osszevont.pdf</a:t>
            </a:r>
            <a:r>
              <a:rPr lang="hu-HU" sz="4200" dirty="0" smtClean="0"/>
              <a:t> </a:t>
            </a:r>
            <a:br>
              <a:rPr lang="hu-HU" sz="4200" dirty="0" smtClean="0"/>
            </a:br>
            <a:endParaRPr lang="hu-HU" sz="4200" dirty="0"/>
          </a:p>
        </p:txBody>
      </p:sp>
      <p:pic>
        <p:nvPicPr>
          <p:cNvPr id="5" name="Tartalom helye 3" descr="1950 csat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4643446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Autofit/>
          </a:bodyPr>
          <a:lstStyle/>
          <a:p>
            <a:r>
              <a:rPr lang="hu-HU" sz="2400" dirty="0" smtClean="0"/>
              <a:t>Somogyhárságy templom külső képe és a parókia udvar felőli képe. Mindkettőt Ciprián újította fel kívül-belül. A parókia baloldali szárnyában volt a műhely. </a:t>
            </a:r>
            <a:endParaRPr lang="hu-HU" sz="2400" dirty="0"/>
          </a:p>
        </p:txBody>
      </p:sp>
      <p:pic>
        <p:nvPicPr>
          <p:cNvPr id="10" name="Kép 9" descr="templom külső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298"/>
            <a:ext cx="3639937" cy="4932000"/>
          </a:xfrm>
          <a:prstGeom prst="rect">
            <a:avLst/>
          </a:prstGeom>
        </p:spPr>
      </p:pic>
      <p:pic>
        <p:nvPicPr>
          <p:cNvPr id="12" name="Kép 11" descr="somogyhárságy plébánia6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2857496"/>
            <a:ext cx="5102352" cy="3435858"/>
          </a:xfrm>
          <a:prstGeom prst="rect">
            <a:avLst/>
          </a:prstGeo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1285860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428628"/>
          </a:xfrm>
        </p:spPr>
        <p:txBody>
          <a:bodyPr>
            <a:noAutofit/>
          </a:bodyPr>
          <a:lstStyle/>
          <a:p>
            <a:r>
              <a:rPr lang="hu-HU" sz="2800" dirty="0" smtClean="0"/>
              <a:t>A parókia képe az utcafront felől</a:t>
            </a:r>
            <a:endParaRPr lang="hu-HU" sz="2800" dirty="0"/>
          </a:p>
        </p:txBody>
      </p:sp>
      <p:pic>
        <p:nvPicPr>
          <p:cNvPr id="4" name="Tartalom helye 3" descr="somogyharsagy-plebania6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42918"/>
            <a:ext cx="8927329" cy="6012000"/>
          </a:xfrm>
          <a:prstGeom prst="rect">
            <a:avLst/>
          </a:prstGeo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714356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185974" cy="2368544"/>
          </a:xfrm>
        </p:spPr>
        <p:txBody>
          <a:bodyPr>
            <a:normAutofit fontScale="90000"/>
          </a:bodyPr>
          <a:lstStyle/>
          <a:p>
            <a:r>
              <a:rPr lang="hu-HU" sz="2400" dirty="0" smtClean="0"/>
              <a:t>Ciprián a parókia bejárata előtt ismeretlennel, jellegzetes Ciprián-mosollyal</a:t>
            </a:r>
            <a:endParaRPr lang="hu-HU" sz="2400" dirty="0"/>
          </a:p>
        </p:txBody>
      </p:sp>
      <p:pic>
        <p:nvPicPr>
          <p:cNvPr id="4" name="Tartalom helye 3" descr="1974 körül somogyhárság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116" y="285728"/>
            <a:ext cx="5152227" cy="6408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2928934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 fontScale="90000"/>
          </a:bodyPr>
          <a:lstStyle/>
          <a:p>
            <a:r>
              <a:rPr lang="hu-HU" sz="2400" dirty="0" smtClean="0"/>
              <a:t>Szerette a vendégeket. Fogadás a parókia bejáratánál. Jobbról a harmadik  Horvát Adolf Olivér botanikus, ciszterci szerzetes, katolikus pap, Ciprián egykori tanára a Ciszterci Nagy Lajos Gimnáziumban.</a:t>
            </a:r>
            <a:endParaRPr lang="hu-HU" sz="2400" dirty="0"/>
          </a:p>
        </p:txBody>
      </p:sp>
      <p:pic>
        <p:nvPicPr>
          <p:cNvPr id="4" name="Tartalom helye 3" descr="1980 ciprián barátokkal SHÁRSÁG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098000"/>
            <a:ext cx="8171593" cy="576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357298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hu-HU" sz="2400" dirty="0" err="1" smtClean="0"/>
              <a:t>Koncelebrált</a:t>
            </a:r>
            <a:r>
              <a:rPr lang="hu-HU" sz="2400" dirty="0" smtClean="0"/>
              <a:t> mise</a:t>
            </a:r>
            <a:endParaRPr lang="hu-HU" sz="2400" dirty="0"/>
          </a:p>
        </p:txBody>
      </p:sp>
      <p:pic>
        <p:nvPicPr>
          <p:cNvPr id="4" name="Tartalom helye 3" descr="ciprián bérmálkozás shárságy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2572" y="1071546"/>
            <a:ext cx="8871428" cy="540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418000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0"/>
            <a:ext cx="1928826" cy="5072074"/>
          </a:xfrm>
        </p:spPr>
        <p:txBody>
          <a:bodyPr>
            <a:noAutofit/>
          </a:bodyPr>
          <a:lstStyle/>
          <a:p>
            <a:pPr algn="l"/>
            <a:r>
              <a:rPr lang="hu-HU" sz="2400" dirty="0" smtClean="0"/>
              <a:t>A kenyér megszentelése után Krisztus testét, a bor megszentelése után Krisztus vérét emeli magasba,</a:t>
            </a:r>
            <a:r>
              <a:rPr lang="hu-HU" sz="2400" i="1" dirty="0" smtClean="0"/>
              <a:t> felmutatja</a:t>
            </a:r>
            <a:r>
              <a:rPr lang="hu-HU" sz="2400" dirty="0" smtClean="0"/>
              <a:t> a pap, hogy a hívek láthassák. </a:t>
            </a:r>
            <a:endParaRPr lang="hu-HU" sz="2400" dirty="0"/>
          </a:p>
        </p:txBody>
      </p:sp>
      <p:pic>
        <p:nvPicPr>
          <p:cNvPr id="4" name="Tartalom helye 3" descr="ciprián templom7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86116" y="285728"/>
            <a:ext cx="4749588" cy="630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5214950"/>
            <a:ext cx="20461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0"/>
            <a:ext cx="8643998" cy="1000108"/>
          </a:xfrm>
        </p:spPr>
        <p:txBody>
          <a:bodyPr>
            <a:noAutofit/>
          </a:bodyPr>
          <a:lstStyle/>
          <a:p>
            <a:pPr algn="just"/>
            <a:r>
              <a:rPr lang="hu-HU" sz="2400" dirty="0" smtClean="0"/>
              <a:t>Úrfelmutatás. A kenyér megszentelése után Krisztus testét, a bor megszentelése után Krisztus vérét emeli magasba,</a:t>
            </a:r>
            <a:r>
              <a:rPr lang="hu-HU" sz="2400" i="1" dirty="0" smtClean="0"/>
              <a:t> felmutatja</a:t>
            </a:r>
            <a:r>
              <a:rPr lang="hu-HU" sz="2400" dirty="0" smtClean="0"/>
              <a:t> a pap, hogy a hívek láthassák. </a:t>
            </a:r>
            <a:endParaRPr lang="hu-HU" sz="2400" dirty="0"/>
          </a:p>
        </p:txBody>
      </p:sp>
      <p:pic>
        <p:nvPicPr>
          <p:cNvPr id="4" name="Tartalom helye 3" descr="1980 ciprián miséj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6060" y="1098000"/>
            <a:ext cx="9057940" cy="576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hu-HU" sz="2800" dirty="0" err="1" smtClean="0"/>
              <a:t>Koncelebrált</a:t>
            </a:r>
            <a:r>
              <a:rPr lang="hu-HU" sz="2800" dirty="0" smtClean="0"/>
              <a:t> mise</a:t>
            </a:r>
            <a:endParaRPr lang="hu-HU" sz="2800" dirty="0"/>
          </a:p>
        </p:txBody>
      </p:sp>
      <p:pic>
        <p:nvPicPr>
          <p:cNvPr id="4" name="Tartalom helye 3" descr="ciprián templom7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85794"/>
            <a:ext cx="9165777" cy="576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86644" y="857232"/>
            <a:ext cx="1381145" cy="97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hu-HU" sz="2800" dirty="0" err="1" smtClean="0"/>
              <a:t>Koncelebrált</a:t>
            </a:r>
            <a:r>
              <a:rPr lang="hu-HU" sz="2800" dirty="0" smtClean="0"/>
              <a:t> mise</a:t>
            </a:r>
            <a:endParaRPr lang="hu-HU" sz="2800" dirty="0"/>
          </a:p>
        </p:txBody>
      </p:sp>
      <p:pic>
        <p:nvPicPr>
          <p:cNvPr id="4" name="Tartalom helye 3" descr="ciprián templom7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58000"/>
            <a:ext cx="8703797" cy="540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0"/>
            <a:ext cx="1943833" cy="136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hu-HU" sz="2400" dirty="0" smtClean="0"/>
              <a:t>Fogadás a </a:t>
            </a:r>
            <a:r>
              <a:rPr lang="hu-HU" sz="2400" dirty="0" err="1" smtClean="0"/>
              <a:t>koncelebrált</a:t>
            </a:r>
            <a:r>
              <a:rPr lang="hu-HU" sz="2400" dirty="0" smtClean="0"/>
              <a:t> mise után</a:t>
            </a:r>
            <a:endParaRPr lang="hu-HU" sz="2400" dirty="0"/>
          </a:p>
        </p:txBody>
      </p:sp>
      <p:pic>
        <p:nvPicPr>
          <p:cNvPr id="4" name="Tartalom helye 3" descr="sOMOGYHÁRSÁGY AJTÓBAN PAOKK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857232"/>
            <a:ext cx="8539951" cy="576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214290"/>
            <a:ext cx="1892680" cy="133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4315" y="2178834"/>
            <a:ext cx="1821669" cy="1107290"/>
          </a:xfrm>
        </p:spPr>
        <p:txBody>
          <a:bodyPr>
            <a:normAutofit fontScale="90000"/>
          </a:bodyPr>
          <a:lstStyle/>
          <a:p>
            <a:r>
              <a:rPr lang="hu-HU" sz="2800" dirty="0" smtClean="0"/>
              <a:t>Az  építőmester</a:t>
            </a:r>
            <a:endParaRPr lang="hu-HU" sz="2800" dirty="0"/>
          </a:p>
        </p:txBody>
      </p:sp>
      <p:pic>
        <p:nvPicPr>
          <p:cNvPr id="5" name="Tartalom helye 4" descr="Építés66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0"/>
            <a:ext cx="4601940" cy="6588000"/>
          </a:xfrm>
        </p:spPr>
      </p:pic>
      <p:pic>
        <p:nvPicPr>
          <p:cNvPr id="4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hu-HU" sz="2800" dirty="0" smtClean="0"/>
              <a:t>A falu nagy napja. Elsőáldozás</a:t>
            </a:r>
            <a:endParaRPr lang="hu-HU" sz="2800" dirty="0"/>
          </a:p>
        </p:txBody>
      </p:sp>
      <p:pic>
        <p:nvPicPr>
          <p:cNvPr id="4" name="Tartalom helye 3" descr="somogyhárságy templom elsőáldozás6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098000"/>
            <a:ext cx="8476721" cy="576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0"/>
            <a:ext cx="1534613" cy="108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hu-HU" sz="2000" dirty="0" smtClean="0"/>
              <a:t>Ciprián az elsőáldozókkal. Szerette a gyerekeket (Engedjétek hozzám jönni a kisdedeket!) és azok is szerették őt. Ezt viszont az akkori rezsim nem szerette, volt is gondja belőle. A gyerekek a parókiára jártak hittanra, nagyon élvezték, használhatták Ciprián lemezjátszóját, játszhattak a kertben és az udvaron</a:t>
            </a:r>
            <a:endParaRPr lang="hu-HU" sz="2000" dirty="0"/>
          </a:p>
        </p:txBody>
      </p:sp>
      <p:pic>
        <p:nvPicPr>
          <p:cNvPr id="4" name="Tartalom helye 3" descr="1976 körül somogyhárság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14422"/>
            <a:ext cx="8326718" cy="540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511156"/>
          </a:xfrm>
        </p:spPr>
        <p:txBody>
          <a:bodyPr>
            <a:normAutofit/>
          </a:bodyPr>
          <a:lstStyle/>
          <a:p>
            <a:r>
              <a:rPr lang="hu-HU" sz="2400" dirty="0" smtClean="0"/>
              <a:t> </a:t>
            </a:r>
            <a:endParaRPr lang="hu-HU" sz="2400" dirty="0"/>
          </a:p>
        </p:txBody>
      </p:sp>
      <p:pic>
        <p:nvPicPr>
          <p:cNvPr id="4" name="Tartalom helye 3" descr="1970 körül, ismeretlen hel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0"/>
            <a:ext cx="8180531" cy="5940000"/>
          </a:xfrm>
        </p:spPr>
      </p:pic>
      <p:sp>
        <p:nvSpPr>
          <p:cNvPr id="5" name="Szövegdoboz 4"/>
          <p:cNvSpPr txBox="1"/>
          <p:nvPr/>
        </p:nvSpPr>
        <p:spPr>
          <a:xfrm>
            <a:off x="642910" y="5929331"/>
            <a:ext cx="78581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/>
              <a:t>Ciprián, itt is elsőáldozókkal és talán bérmálkozókkal.  </a:t>
            </a:r>
          </a:p>
          <a:p>
            <a:pPr algn="ctr"/>
            <a:r>
              <a:rPr lang="hu-HU" sz="1200" dirty="0" smtClean="0"/>
              <a:t>(Ez lett a vízjel is, talán nem véletlenül;) </a:t>
            </a:r>
            <a:endParaRPr lang="hu-HU" sz="2400" dirty="0" smtClean="0"/>
          </a:p>
          <a:p>
            <a:pPr algn="ctr"/>
            <a:r>
              <a:rPr lang="hu-HU" sz="2400" dirty="0" smtClean="0"/>
              <a:t>A következő </a:t>
            </a:r>
            <a:r>
              <a:rPr lang="hu-HU" sz="2400" dirty="0" err="1" smtClean="0"/>
              <a:t>blogban</a:t>
            </a:r>
            <a:r>
              <a:rPr lang="hu-HU" sz="2400" dirty="0" smtClean="0"/>
              <a:t> Cipriánt az </a:t>
            </a:r>
            <a:r>
              <a:rPr lang="hu-HU" sz="2400" dirty="0" err="1" smtClean="0"/>
              <a:t>EMBER-t</a:t>
            </a:r>
            <a:r>
              <a:rPr lang="hu-HU" sz="2400" dirty="0" smtClean="0"/>
              <a:t> mutatom be.</a:t>
            </a:r>
            <a:br>
              <a:rPr lang="hu-HU" sz="2400" dirty="0" smtClean="0"/>
            </a:b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1000132"/>
          </a:xfrm>
        </p:spPr>
        <p:txBody>
          <a:bodyPr>
            <a:noAutofit/>
          </a:bodyPr>
          <a:lstStyle/>
          <a:p>
            <a:r>
              <a:rPr lang="hu-HU" sz="2400" dirty="0" smtClean="0"/>
              <a:t>Szentlecke felolvasása. A Ciprián készítette kereszt a korpusszal és az ugyancsak Ciprián készítette bútorok 1. Jól érzékelhető a szeretet, mennyi ministránsa van! </a:t>
            </a:r>
            <a:endParaRPr lang="hu-HU" sz="2400" dirty="0"/>
          </a:p>
        </p:txBody>
      </p:sp>
      <p:pic>
        <p:nvPicPr>
          <p:cNvPr id="4" name="Tartalom helye 3" descr="somogyhárságy templom mis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38000"/>
            <a:ext cx="9144000" cy="522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28670"/>
            <a:ext cx="869610" cy="61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857232"/>
          </a:xfrm>
        </p:spPr>
        <p:txBody>
          <a:bodyPr>
            <a:normAutofit fontScale="90000"/>
          </a:bodyPr>
          <a:lstStyle/>
          <a:p>
            <a:r>
              <a:rPr lang="hu-HU" sz="2400" dirty="0" smtClean="0"/>
              <a:t>Igehirdetés. A Ciprián készítette kereszt a korpusszal és az ugyancsak Ciprián készítette bútorok 2. Jól érzékelhető a szeretet, mennyi ministránsa van! </a:t>
            </a:r>
            <a:endParaRPr lang="hu-HU" sz="2400" dirty="0"/>
          </a:p>
        </p:txBody>
      </p:sp>
      <p:pic>
        <p:nvPicPr>
          <p:cNvPr id="4" name="Tartalom helye 3" descr="somogyhárságy templom6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098000"/>
            <a:ext cx="7906029" cy="5760000"/>
          </a:xfrm>
        </p:spPr>
      </p:pic>
      <p:pic>
        <p:nvPicPr>
          <p:cNvPr id="5" name="Kép 4" descr="1970 körül, ismeretlen he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1285860"/>
            <a:ext cx="1381145" cy="97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Tartalom helye 5" descr="Aratá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0"/>
            <a:ext cx="6481658" cy="6588000"/>
          </a:xfrm>
        </p:spPr>
      </p:pic>
      <p:pic>
        <p:nvPicPr>
          <p:cNvPr id="4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Szövegdoboz 6"/>
          <p:cNvSpPr txBox="1"/>
          <p:nvPr/>
        </p:nvSpPr>
        <p:spPr>
          <a:xfrm>
            <a:off x="285720" y="3286124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Aratás</a:t>
            </a:r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Tartalom helye 3" descr="PIHENŐBE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342000"/>
            <a:ext cx="6429279" cy="6516000"/>
          </a:xfrm>
        </p:spPr>
      </p:pic>
      <p:sp>
        <p:nvSpPr>
          <p:cNvPr id="6" name="Szövegdoboz 5"/>
          <p:cNvSpPr txBox="1"/>
          <p:nvPr/>
        </p:nvSpPr>
        <p:spPr>
          <a:xfrm>
            <a:off x="0" y="2285992"/>
            <a:ext cx="2285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Pihenőben</a:t>
            </a:r>
            <a:endParaRPr lang="hu-HU" sz="2800" dirty="0"/>
          </a:p>
        </p:txBody>
      </p:sp>
      <p:pic>
        <p:nvPicPr>
          <p:cNvPr id="7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29114" cy="1143000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5" name="Tartalom helye 4" descr="1960 vége ciprián harmóniumná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686" y="342000"/>
            <a:ext cx="4434500" cy="6516000"/>
          </a:xfrm>
        </p:spPr>
      </p:pic>
      <p:pic>
        <p:nvPicPr>
          <p:cNvPr id="4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Szövegdoboz 5"/>
          <p:cNvSpPr txBox="1"/>
          <p:nvPr/>
        </p:nvSpPr>
        <p:spPr>
          <a:xfrm>
            <a:off x="500034" y="2285992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A harmóniumnál</a:t>
            </a: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 descr="ciprián barátokkal69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642918"/>
            <a:ext cx="7016639" cy="5868000"/>
          </a:xfrm>
        </p:spPr>
      </p:pic>
      <p:pic>
        <p:nvPicPr>
          <p:cNvPr id="4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Szövegdoboz 5"/>
          <p:cNvSpPr txBox="1"/>
          <p:nvPr/>
        </p:nvSpPr>
        <p:spPr>
          <a:xfrm>
            <a:off x="0" y="3000372"/>
            <a:ext cx="1785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Barátokkal 1</a:t>
            </a: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Tartalom helye 3" descr="ciprián barátokkal69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68" y="285728"/>
            <a:ext cx="5316756" cy="6156000"/>
          </a:xfrm>
        </p:spPr>
      </p:pic>
      <p:pic>
        <p:nvPicPr>
          <p:cNvPr id="5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Szövegdoboz 5"/>
          <p:cNvSpPr txBox="1"/>
          <p:nvPr/>
        </p:nvSpPr>
        <p:spPr>
          <a:xfrm>
            <a:off x="428596" y="2928934"/>
            <a:ext cx="26432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Barátokkal 2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da</a:t>
            </a:r>
            <a:endParaRPr lang="hu-HU" dirty="0"/>
          </a:p>
        </p:txBody>
      </p:sp>
      <p:pic>
        <p:nvPicPr>
          <p:cNvPr id="4" name="Tartalom helye 3" descr="ciprián kispap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43372" y="0"/>
            <a:ext cx="4163577" cy="6732000"/>
          </a:xfrm>
        </p:spPr>
      </p:pic>
      <p:sp>
        <p:nvSpPr>
          <p:cNvPr id="6" name="Szövegdoboz 5"/>
          <p:cNvSpPr txBox="1"/>
          <p:nvPr/>
        </p:nvSpPr>
        <p:spPr>
          <a:xfrm>
            <a:off x="357158" y="2285992"/>
            <a:ext cx="2786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Ismeretlennel (lehet Pius atya)</a:t>
            </a:r>
            <a:endParaRPr lang="hu-HU" sz="2800" dirty="0"/>
          </a:p>
        </p:txBody>
      </p:sp>
      <p:pic>
        <p:nvPicPr>
          <p:cNvPr id="7" name="Tartalom helye 3" descr="1950 csat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23532" cy="2016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</TotalTime>
  <Words>814</Words>
  <Application>Microsoft Office PowerPoint</Application>
  <PresentationFormat>Diavetítés a képernyőre (4:3 oldalarány)</PresentationFormat>
  <Paragraphs>49</Paragraphs>
  <Slides>34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34</vt:i4>
      </vt:variant>
    </vt:vector>
  </HeadingPairs>
  <TitlesOfParts>
    <vt:vector size="35" baseType="lpstr">
      <vt:lpstr>Office-téma</vt:lpstr>
      <vt:lpstr>Ciprián csatkai évei, Csatka az 1950-es években</vt:lpstr>
      <vt:lpstr>A csatkai évekről</vt:lpstr>
      <vt:lpstr>Az  építőmester</vt:lpstr>
      <vt:lpstr>4. dia</vt:lpstr>
      <vt:lpstr>5. dia</vt:lpstr>
      <vt:lpstr>6. dia</vt:lpstr>
      <vt:lpstr>7. dia</vt:lpstr>
      <vt:lpstr>8. dia</vt:lpstr>
      <vt:lpstr>da</vt:lpstr>
      <vt:lpstr>Bélapátfalvi kirándulás Pius atya ezüstmiséjére </vt:lpstr>
      <vt:lpstr>Bélapátfalvi kirándulás Pius atya ezüstmiséjére</vt:lpstr>
      <vt:lpstr>Csatka ma</vt:lpstr>
      <vt:lpstr>Somogyhárságy, templomi képek </vt:lpstr>
      <vt:lpstr>Ciprián Miháld, Gamás</vt:lpstr>
      <vt:lpstr>Somogyhárságyi kinevezés, alul egy jellemző részlete + ELTE felvételi tájékoztató</vt:lpstr>
      <vt:lpstr>Előző értesítő borítékja, ELTE, fölvétel elutasítása</vt:lpstr>
      <vt:lpstr>Ciprián a tervező és kivitelező</vt:lpstr>
      <vt:lpstr>A somogyhárságyi. maga tervezte templombelső és a sáskai műemléki templom felújítási terve. </vt:lpstr>
      <vt:lpstr>Az új templombelső felszentelője Paskai László püspök. Hátul a még letakart kereszt látszik. </vt:lpstr>
      <vt:lpstr>Somogyhárságy templom külső képe és a parókia udvar felőli képe. Mindkettőt Ciprián újította fel kívül-belül. A parókia baloldali szárnyában volt a műhely. </vt:lpstr>
      <vt:lpstr>A parókia képe az utcafront felől</vt:lpstr>
      <vt:lpstr>Ciprián a parókia bejárata előtt ismeretlennel, jellegzetes Ciprián-mosollyal</vt:lpstr>
      <vt:lpstr>Szerette a vendégeket. Fogadás a parókia bejáratánál. Jobbról a harmadik  Horvát Adolf Olivér botanikus, ciszterci szerzetes, katolikus pap, Ciprián egykori tanára a Ciszterci Nagy Lajos Gimnáziumban.</vt:lpstr>
      <vt:lpstr>Koncelebrált mise</vt:lpstr>
      <vt:lpstr>A kenyér megszentelése után Krisztus testét, a bor megszentelése után Krisztus vérét emeli magasba, felmutatja a pap, hogy a hívek láthassák. </vt:lpstr>
      <vt:lpstr>Úrfelmutatás. A kenyér megszentelése után Krisztus testét, a bor megszentelése után Krisztus vérét emeli magasba, felmutatja a pap, hogy a hívek láthassák. </vt:lpstr>
      <vt:lpstr>Koncelebrált mise</vt:lpstr>
      <vt:lpstr>Koncelebrált mise</vt:lpstr>
      <vt:lpstr>Fogadás a koncelebrált mise után</vt:lpstr>
      <vt:lpstr>A falu nagy napja. Elsőáldozás</vt:lpstr>
      <vt:lpstr>Ciprián az elsőáldozókkal. Szerette a gyerekeket (Engedjétek hozzám jönni a kisdedeket!) és azok is szerették őt. Ezt viszont az akkori rezsim nem szerette, volt is gondja belőle. A gyerekek a parókiára jártak hittanra, nagyon élvezték, használhatták Ciprián lemezjátszóját, játszhattak a kertben és az udvaron</vt:lpstr>
      <vt:lpstr> </vt:lpstr>
      <vt:lpstr>Szentlecke felolvasása. A Ciprián készítette kereszt a korpusszal és az ugyancsak Ciprián készítette bútorok 1. Jól érzékelhető a szeretet, mennyi ministránsa van! </vt:lpstr>
      <vt:lpstr>Igehirdetés. A Ciprián készítette kereszt a korpusszal és az ugyancsak Ciprián készítette bútorok 2. Jól érzékelhető a szeretet, mennyi ministránsa van!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Ciprián</dc:title>
  <dc:creator>Felhasználó</dc:creator>
  <cp:lastModifiedBy>Felhasználó</cp:lastModifiedBy>
  <cp:revision>44</cp:revision>
  <dcterms:created xsi:type="dcterms:W3CDTF">2022-03-20T13:36:23Z</dcterms:created>
  <dcterms:modified xsi:type="dcterms:W3CDTF">2022-03-21T17:06:43Z</dcterms:modified>
</cp:coreProperties>
</file>