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2" r:id="rId4"/>
    <p:sldId id="260" r:id="rId5"/>
    <p:sldId id="261" r:id="rId6"/>
    <p:sldId id="273" r:id="rId7"/>
    <p:sldId id="258" r:id="rId8"/>
    <p:sldId id="262" r:id="rId9"/>
    <p:sldId id="263" r:id="rId10"/>
    <p:sldId id="264" r:id="rId11"/>
    <p:sldId id="266" r:id="rId12"/>
    <p:sldId id="267" r:id="rId13"/>
    <p:sldId id="265" r:id="rId14"/>
    <p:sldId id="268" r:id="rId15"/>
    <p:sldId id="269" r:id="rId16"/>
    <p:sldId id="270" r:id="rId17"/>
    <p:sldId id="259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2" autoAdjust="0"/>
    <p:restoredTop sz="94660"/>
  </p:normalViewPr>
  <p:slideViewPr>
    <p:cSldViewPr>
      <p:cViewPr varScale="1">
        <p:scale>
          <a:sx n="100" d="100"/>
          <a:sy n="100" d="100"/>
        </p:scale>
        <p:origin x="10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E52EF5-02AB-410A-9D7C-F76EE74B1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59CA968-909B-4820-AB2C-D6FCD1EED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D06C8A-BC25-427E-A6DA-A415E9949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D9281E-FD5F-40DB-901A-87239FEB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3E818B9-8A16-4920-855D-623E7DC05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034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03FDB9-C671-4545-AAC3-148574D95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8553819-1617-4BD5-AFD0-A476E1C38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29345C-64A4-439B-98BD-291477B73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86D91ED-8F3D-4492-A890-E58036343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085D482-F56A-4807-B932-D7EF3C23E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7276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4A9A5E7-8782-44A8-B5AC-D1B3C5600B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8C46732-0B97-4C45-A73B-D64F2CE01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491CB9-5FDD-4CBC-B355-0EC3B9DE5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67FED1E-A127-4EAC-9745-1FF59A00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41C2DB2-7A7C-4B0D-8B8E-49CE4FADD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4669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CB28D0-E31B-4E05-9E33-3B7E5A1FC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F396A8-500C-4B76-B58F-FA19281F4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0E6416-0742-4809-A897-C7459A402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314715D-2E01-4D4F-BFCA-41822E8B0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84808F7-96C7-4A64-A6E5-5E5C4D9C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4717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BDDA5B-F9CE-48E1-B852-5879BAC40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B9CD540-0DBD-469B-85E3-5EE08FC6A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32D1E0B-C01D-4010-8667-72937FF5D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C697E17-EC20-4DAD-99A7-8732C8263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51A8525-EA92-46DD-B66A-3D41C17EF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334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1F5A0B-3743-497B-A4FA-D1458DD4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A62CD7-CD18-4CCF-84C7-5299B4F60C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042E649-AEC7-4B82-92AC-BEEB0D4D85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BD6F7C7-DC65-40FC-9F51-FCD1089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F2C7285-1024-4C81-8B1C-05D0E4BE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1F57253-301A-41FB-AF5C-4D273C422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321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F389EA-AC14-4774-926D-C98E6A3C9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701022C-F626-4405-B001-28FB02FA1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91CE074-2E17-4B41-A054-E9E076B48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E4488FDB-6254-441F-A5EA-ECB436C37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31590DB-5710-4A87-AF6A-F8F5F03C7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441218A-1671-429C-BFBC-5C365E3C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B1ED15E-EFE3-4607-832C-EBE56173A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1D0BD58-A14F-4DB6-B06A-C1BF9652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5820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1BF592-F961-4119-9C3C-C5646A981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1F0A452-CD21-48AC-B535-C1CB66EBE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F7282CA-641D-48E7-BCB8-12DE22CE5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965A2E9-4E44-4C7B-930A-0F16E6868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9888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8E6BF5D-2A7B-454A-81E8-299074B16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3C87120-8682-4425-97ED-8ED132CE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59C8432-B638-4C7C-ACB3-99783A14B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7472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ACE44E-3B0D-4AF5-9C6C-C07B42852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DA87E8C-2E20-4BFF-8508-47669A507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75EB417-7151-4707-BAC6-457D89A5C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7ED17BB-09AE-4025-977F-5906FD0D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5018DDD-4074-4CCE-9BA3-1DE0EB0B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12D5D8E-A5C1-40E8-848C-DFA6320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6718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F4EF42-21DB-4B9C-BDD9-78ADFB9F2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FFBFFA0-1354-4281-8BF2-2FA623493F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A80BC76-A00F-438D-AA31-9762A3E5E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4A9DBC1-AF5B-40CE-AD39-51EC8B303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0806E5E-BFEB-4808-80A6-2AB51CB7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2493945-6E6B-4E8A-9B65-4D41D995C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470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B473AAA-277B-4CA3-B9F1-545C4339A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25C400E-BD6B-4954-8942-ACA5EDFBB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50DFF56-34F9-4B14-AABE-D00E995DB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B6D5E-2F4A-44C1-B61F-F8471F298083}" type="datetimeFigureOut">
              <a:rPr lang="hu-HU" smtClean="0"/>
              <a:pPr/>
              <a:t>2022. 03. 16.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0612F36-AE28-45F5-AA8E-EFC6D48A1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9ABD29-AEBB-4D59-A795-55EA720574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F2CF4-2023-4A06-9A3A-81DAF372285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679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orbagyozo.hu/p/8870" TargetMode="Externa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sorbagyozo.hu/p/11308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orbagyozo.hu/p/11397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sorbagyozo.hu/p/876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orbagyozo.hu/p/8870" TargetMode="External"/><Relationship Id="rId4" Type="http://schemas.openxmlformats.org/officeDocument/2006/relationships/hyperlink" Target="https://csorbagyozo.hu/p/3745%20a%203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1428736"/>
            <a:ext cx="8136904" cy="2792352"/>
          </a:xfrm>
        </p:spPr>
        <p:txBody>
          <a:bodyPr>
            <a:normAutofit/>
          </a:bodyPr>
          <a:lstStyle/>
          <a:p>
            <a:r>
              <a:rPr lang="hu-HU" sz="5400" b="1" cap="small" spc="1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Ciprián</a:t>
            </a:r>
            <a:br>
              <a:rPr lang="hu-HU" sz="4000" b="1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br>
              <a:rPr lang="hu-HU" sz="4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4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élete képekben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iprián ált isk502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4991" t="18387" r="17165" b="24107"/>
          <a:stretch/>
        </p:blipFill>
        <p:spPr>
          <a:xfrm>
            <a:off x="314132" y="1340769"/>
            <a:ext cx="8582094" cy="52636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545B3081-2CAC-472D-A1E4-2E49FE69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97" y="404664"/>
            <a:ext cx="8258204" cy="582594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kisiskolás II.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4048" y="2420888"/>
            <a:ext cx="3902227" cy="22322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gimnazista kisgyerekekkel.</a:t>
            </a:r>
          </a:p>
        </p:txBody>
      </p:sp>
      <p:pic>
        <p:nvPicPr>
          <p:cNvPr id="4" name="Tartalom helye 3" descr="ciprián kisgyerekekkela720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6736" t="2390" r="5906" b="3851"/>
          <a:stretch/>
        </p:blipFill>
        <p:spPr>
          <a:xfrm>
            <a:off x="285720" y="203793"/>
            <a:ext cx="4214272" cy="6450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ciprián motor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862" y="476672"/>
            <a:ext cx="3816424" cy="60259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025DD251-7DD1-4836-9CDC-DAAB82D75885}"/>
              </a:ext>
            </a:extLst>
          </p:cNvPr>
          <p:cNvSpPr txBox="1">
            <a:spLocks/>
          </p:cNvSpPr>
          <p:nvPr/>
        </p:nvSpPr>
        <p:spPr>
          <a:xfrm>
            <a:off x="5148064" y="2420888"/>
            <a:ext cx="3758211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gimnazista motoron.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Ciszterci Gimnázium tablója.</a:t>
            </a:r>
          </a:p>
        </p:txBody>
      </p:sp>
      <p:pic>
        <p:nvPicPr>
          <p:cNvPr id="4" name="Tartalom helye 3" descr="02Ciprián ciszter gimnnázium tabló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2373" t="19274" r="16526" b="19369"/>
          <a:stretch/>
        </p:blipFill>
        <p:spPr>
          <a:xfrm>
            <a:off x="314278" y="1124744"/>
            <a:ext cx="8515444" cy="54586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88024" y="2348880"/>
            <a:ext cx="4144888" cy="27363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gimnazista egy ismeretlennel. </a:t>
            </a:r>
          </a:p>
        </p:txBody>
      </p:sp>
      <p:pic>
        <p:nvPicPr>
          <p:cNvPr id="4" name="Tartalom helye 3" descr="ciprián barátokkal690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413" t="4654" r="10617" b="4085"/>
          <a:stretch/>
        </p:blipFill>
        <p:spPr>
          <a:xfrm>
            <a:off x="457200" y="324902"/>
            <a:ext cx="3754760" cy="6229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88024" y="2492896"/>
            <a:ext cx="3960440" cy="18722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Egy jutalomkönyv </a:t>
            </a:r>
            <a:b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dr. Vargha Damjántól.</a:t>
            </a:r>
          </a:p>
        </p:txBody>
      </p:sp>
      <p:pic>
        <p:nvPicPr>
          <p:cNvPr id="4" name="Tartalom helye 3" descr="Rektori beszéd ciprián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12" y="216385"/>
            <a:ext cx="4464496" cy="6452295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11960" y="3209141"/>
            <a:ext cx="407288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tehetséges rajzoló</a:t>
            </a:r>
          </a:p>
        </p:txBody>
      </p:sp>
      <p:pic>
        <p:nvPicPr>
          <p:cNvPr id="4" name="Tartalom helye 3" descr="Velényi rajz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520" y="183500"/>
            <a:ext cx="3960440" cy="6446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Szövegdoboz 5"/>
          <p:cNvSpPr txBox="1"/>
          <p:nvPr/>
        </p:nvSpPr>
        <p:spPr>
          <a:xfrm>
            <a:off x="4499992" y="4509120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Book Antiqua" panose="02040602050305030304" pitchFamily="18" charset="0"/>
              </a:rPr>
              <a:t>A képhez fűzött magyarázatot prof. Dr. Szabó Lászlónak, a társaság jeles és lelkes tagjának köszönöm, itt olvasható: </a:t>
            </a:r>
            <a:r>
              <a:rPr lang="hu-HU" sz="2000" dirty="0">
                <a:latin typeface="Book Antiqua" panose="02040602050305030304" pitchFamily="18" charset="0"/>
                <a:hlinkClick r:id="rId5"/>
              </a:rPr>
              <a:t>https://csorbagyozo.hu/p/8870</a:t>
            </a:r>
            <a:r>
              <a:rPr lang="hu-HU" sz="2000" dirty="0">
                <a:latin typeface="Book Antiqua" panose="02040602050305030304" pitchFamily="18" charset="0"/>
              </a:rPr>
              <a:t>  </a:t>
            </a:r>
          </a:p>
          <a:p>
            <a:r>
              <a:rPr lang="hu-HU" sz="2000" dirty="0">
                <a:latin typeface="Book Antiqua" panose="02040602050305030304" pitchFamily="18" charset="0"/>
              </a:rPr>
              <a:t>(A bevezető képeknél már idéztem.)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92080" y="2132856"/>
            <a:ext cx="3384376" cy="31683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Gimnáziumi érettségi bizonyítvány</a:t>
            </a:r>
            <a:b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(részlet).</a:t>
            </a:r>
          </a:p>
        </p:txBody>
      </p:sp>
      <p:pic>
        <p:nvPicPr>
          <p:cNvPr id="5" name="Tartalom helye 4" descr="Ciprián érettség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12" y="188640"/>
            <a:ext cx="4320480" cy="6505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147248" cy="725470"/>
          </a:xfrm>
        </p:spPr>
        <p:txBody>
          <a:bodyPr>
            <a:normAutofit/>
          </a:bodyPr>
          <a:lstStyle/>
          <a:p>
            <a:pPr algn="ctr"/>
            <a:r>
              <a:rPr lang="hu-HU" sz="4000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Ciprián, a szerzetes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2348880"/>
            <a:ext cx="8424936" cy="4125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dirty="0">
                <a:latin typeface="Book Antiqua" panose="02040602050305030304" pitchFamily="18" charset="0"/>
              </a:rPr>
              <a:t>Ciprián életének fontos állomása volt </a:t>
            </a:r>
            <a:r>
              <a:rPr lang="hu-HU" sz="2000" dirty="0" err="1">
                <a:latin typeface="Book Antiqua" panose="02040602050305030304" pitchFamily="18" charset="0"/>
              </a:rPr>
              <a:t>Borsodpusztán</a:t>
            </a:r>
            <a:r>
              <a:rPr lang="hu-HU" sz="2000" dirty="0">
                <a:latin typeface="Book Antiqua" panose="02040602050305030304" pitchFamily="18" charset="0"/>
              </a:rPr>
              <a:t> töltött szerzetességének időpontja. Nehéz évek voltak számára: hajnali négykor kelés, imák, misék és  munka szüntelenül, nagyon gyenge étkezéssel, bizony sokszori csalánlevessel. Nem csoda, hogy ezekből az évekből és még utána is sokáig nagyon sovány Cipriánnal találkozhatunk a képeken. </a:t>
            </a:r>
          </a:p>
          <a:p>
            <a:pPr marL="0" indent="0" algn="just">
              <a:buNone/>
            </a:pPr>
            <a:endParaRPr lang="hu-HU" sz="2000" dirty="0"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hu-HU" sz="2000" dirty="0">
                <a:latin typeface="Book Antiqua" panose="02040602050305030304" pitchFamily="18" charset="0"/>
              </a:rPr>
              <a:t>A szerzetes évekről itt írtam </a:t>
            </a:r>
            <a:r>
              <a:rPr lang="hu-HU" sz="2000" dirty="0">
                <a:latin typeface="Book Antiqua" panose="02040602050305030304" pitchFamily="18" charset="0"/>
                <a:hlinkClick r:id="rId3"/>
              </a:rPr>
              <a:t>https://csorbagyozo.hu/p/11308</a:t>
            </a:r>
            <a:r>
              <a:rPr lang="hu-HU" sz="2000" dirty="0">
                <a:latin typeface="Book Antiqua" panose="02040602050305030304" pitchFamily="18" charset="0"/>
              </a:rPr>
              <a:t> </a:t>
            </a:r>
          </a:p>
          <a:p>
            <a:pPr marL="0" indent="0" algn="just">
              <a:buNone/>
            </a:pPr>
            <a:endParaRPr lang="hu-HU" sz="20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hu-HU" sz="2000" dirty="0" err="1">
                <a:latin typeface="Book Antiqua" panose="02040602050305030304" pitchFamily="18" charset="0"/>
              </a:rPr>
              <a:t>Ciprán</a:t>
            </a:r>
            <a:r>
              <a:rPr lang="hu-HU" sz="2000" dirty="0">
                <a:latin typeface="Book Antiqua" panose="02040602050305030304" pitchFamily="18" charset="0"/>
              </a:rPr>
              <a:t> két </a:t>
            </a:r>
            <a:r>
              <a:rPr lang="hu-HU" sz="2000" dirty="0" err="1">
                <a:latin typeface="Book Antiqua" panose="02040602050305030304" pitchFamily="18" charset="0"/>
              </a:rPr>
              <a:t>borsodpusztai</a:t>
            </a:r>
            <a:r>
              <a:rPr lang="hu-HU" sz="2000" dirty="0">
                <a:latin typeface="Book Antiqua" panose="02040602050305030304" pitchFamily="18" charset="0"/>
              </a:rPr>
              <a:t> levelezőlapját, melyek ezeknek az éveknek a megértéséhez fontosak itt ismertettem: </a:t>
            </a:r>
            <a:r>
              <a:rPr lang="hu-HU" sz="2000" dirty="0">
                <a:latin typeface="Book Antiqua" panose="02040602050305030304" pitchFamily="18" charset="0"/>
                <a:hlinkClick r:id="rId4"/>
              </a:rPr>
              <a:t>https://csorbagyozo.hu/p/11397</a:t>
            </a:r>
            <a:r>
              <a:rPr lang="hu-HU" sz="2000" dirty="0">
                <a:latin typeface="Book Antiqua" panose="02040602050305030304" pitchFamily="18" charset="0"/>
              </a:rPr>
              <a:t>  </a:t>
            </a:r>
            <a:r>
              <a:rPr lang="hu-HU" sz="20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Oblátusi felvételi értesítő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365"/>
          <a:stretch/>
        </p:blipFill>
        <p:spPr>
          <a:xfrm>
            <a:off x="4398388" y="274638"/>
            <a:ext cx="4479672" cy="6308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5940" y="2348880"/>
            <a:ext cx="3802004" cy="1584176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r>
              <a:rPr lang="hu-HU" sz="3000" dirty="0" err="1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Oblátusi</a:t>
            </a: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 felvétel</a:t>
            </a:r>
            <a:b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Endrédy Vendel</a:t>
            </a:r>
            <a:b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zirci apát aláírásával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65940" y="5445224"/>
            <a:ext cx="3802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000" dirty="0" err="1">
                <a:latin typeface="Book Antiqua" panose="02040602050305030304" pitchFamily="18" charset="0"/>
              </a:rPr>
              <a:t>Oblátus</a:t>
            </a:r>
            <a:r>
              <a:rPr lang="hu-HU" sz="2000" dirty="0">
                <a:latin typeface="Book Antiqua" panose="02040602050305030304" pitchFamily="18" charset="0"/>
              </a:rPr>
              <a:t> </a:t>
            </a:r>
            <a:r>
              <a:rPr lang="hu-HU" sz="2000" dirty="0" err="1">
                <a:latin typeface="Book Antiqua" panose="02040602050305030304" pitchFamily="18" charset="0"/>
              </a:rPr>
              <a:t>ld</a:t>
            </a:r>
            <a:r>
              <a:rPr lang="hu-HU" sz="2000" dirty="0">
                <a:latin typeface="Book Antiqua" panose="02040602050305030304" pitchFamily="18" charset="0"/>
              </a:rPr>
              <a:t> itt:</a:t>
            </a:r>
          </a:p>
          <a:p>
            <a:pPr algn="r"/>
            <a:r>
              <a:rPr lang="hu-HU" sz="2000" dirty="0">
                <a:latin typeface="Book Antiqua" panose="02040602050305030304" pitchFamily="18" charset="0"/>
              </a:rPr>
              <a:t>http://lexikon.katolikus.hu/O/obl%C3%A1tus.html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4943" y="62068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hu-HU" sz="4000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 kezdetek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48816" y="1700808"/>
            <a:ext cx="7467600" cy="50405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hu-HU" sz="2400" dirty="0">
                <a:latin typeface="Book Antiqua" panose="02040602050305030304" pitchFamily="18" charset="0"/>
              </a:rPr>
              <a:t>Ebben a részben dokumentumokat és képeket mutatok be Ciprián életéből „ab ovo” egészen az érettségiig. Néhány dokumentum édesapjáról is maradt, azokkal kezdem. A képek Ciprián </a:t>
            </a:r>
            <a:r>
              <a:rPr lang="hu-HU" sz="2400" dirty="0" err="1">
                <a:latin typeface="Book Antiqua" panose="02040602050305030304" pitchFamily="18" charset="0"/>
              </a:rPr>
              <a:t>fotóalbumából</a:t>
            </a:r>
            <a:r>
              <a:rPr lang="hu-HU" sz="2400" dirty="0">
                <a:latin typeface="Book Antiqua" panose="02040602050305030304" pitchFamily="18" charset="0"/>
              </a:rPr>
              <a:t>, a dokumentumok a hagyatékából valók.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>
                <a:latin typeface="Book Antiqua" panose="02040602050305030304" pitchFamily="18" charset="0"/>
              </a:rPr>
              <a:t>Cipriánt itt méltattam részletesebben: </a:t>
            </a:r>
            <a:r>
              <a:rPr lang="hu-HU" sz="2400" dirty="0">
                <a:latin typeface="Book Antiqua" panose="02040602050305030304" pitchFamily="18" charset="0"/>
                <a:hlinkClick r:id="rId3"/>
              </a:rPr>
              <a:t>https://csorbagyozo.hu/p/8760</a:t>
            </a:r>
            <a:r>
              <a:rPr lang="hu-HU" sz="2400" dirty="0">
                <a:latin typeface="Book Antiqua" panose="02040602050305030304" pitchFamily="18" charset="0"/>
              </a:rPr>
              <a:t> valamint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>
                <a:latin typeface="Book Antiqua" panose="02040602050305030304" pitchFamily="18" charset="0"/>
                <a:hlinkClick r:id="rId4"/>
              </a:rPr>
              <a:t>https://csorbagyozo.hu/p/3745 a 3</a:t>
            </a:r>
            <a:r>
              <a:rPr lang="hu-HU" sz="2400" dirty="0">
                <a:latin typeface="Book Antiqua" panose="02040602050305030304" pitchFamily="18" charset="0"/>
              </a:rPr>
              <a:t>. pontban és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>
                <a:latin typeface="Book Antiqua" panose="02040602050305030304" pitchFamily="18" charset="0"/>
              </a:rPr>
              <a:t>itt is: </a:t>
            </a:r>
            <a:r>
              <a:rPr lang="hu-HU" sz="2400" dirty="0">
                <a:latin typeface="Book Antiqua" panose="02040602050305030304" pitchFamily="18" charset="0"/>
                <a:hlinkClick r:id="rId5"/>
              </a:rPr>
              <a:t>https://csorbagyozo.hu/p/8870</a:t>
            </a:r>
            <a:r>
              <a:rPr lang="hu-HU" sz="2400" dirty="0">
                <a:latin typeface="Book Antiqua" panose="02040602050305030304" pitchFamily="18" charset="0"/>
              </a:rPr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>
                <a:latin typeface="Book Antiqua" panose="02040602050305030304" pitchFamily="18" charset="0"/>
              </a:rPr>
              <a:t>(Utóbbira még hivatkozni fogok egy dián.)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60968" cy="368280"/>
          </a:xfrm>
        </p:spPr>
        <p:txBody>
          <a:bodyPr>
            <a:no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Ilyen volt a kolostor levelezőlapja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1448558-02E8-47C1-AAF1-197F4B421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67" y="924207"/>
            <a:ext cx="8088266" cy="5649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3682752" cy="1443680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Levelezőlap</a:t>
            </a:r>
            <a:b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az </a:t>
            </a:r>
            <a:r>
              <a:rPr lang="hu-HU" sz="2800" dirty="0" err="1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oblátussá</a:t>
            </a: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 szentelésről</a:t>
            </a: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. </a:t>
            </a:r>
          </a:p>
        </p:txBody>
      </p:sp>
      <p:pic>
        <p:nvPicPr>
          <p:cNvPr id="4" name="Tartalom helye 3" descr="1949 Borsodpuszta kics 194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876" y="1560313"/>
            <a:ext cx="3096344" cy="5083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EB273BE-19AE-4F19-BD72-C17B9B30B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0020"/>
            <a:ext cx="4483126" cy="64236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840760" cy="25202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Egy másik levelezőlap a Zirci Apátság</a:t>
            </a:r>
            <a:b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jelképével. Érdekesek a </a:t>
            </a:r>
            <a:b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bélyegek is. </a:t>
            </a:r>
          </a:p>
        </p:txBody>
      </p:sp>
      <p:pic>
        <p:nvPicPr>
          <p:cNvPr id="4" name="Tartalom helye 3" descr="1949 Borsodpuszta 2.1 .2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90" r="1515"/>
          <a:stretch/>
        </p:blipFill>
        <p:spPr>
          <a:xfrm>
            <a:off x="108105" y="2852936"/>
            <a:ext cx="5397922" cy="3617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Kép 4" descr="1949 Borsodpuszta 2.2.jpg"/>
          <p:cNvPicPr>
            <a:picLocks noChangeAspect="1"/>
          </p:cNvPicPr>
          <p:nvPr/>
        </p:nvPicPr>
        <p:blipFill rotWithShape="1">
          <a:blip r:embed="rId4"/>
          <a:srcRect r="492" b="1119"/>
          <a:stretch/>
        </p:blipFill>
        <p:spPr>
          <a:xfrm>
            <a:off x="5642766" y="1484784"/>
            <a:ext cx="3393130" cy="4985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Bpuszta2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858" t="904" r="2752" b="1828"/>
          <a:stretch/>
        </p:blipFill>
        <p:spPr>
          <a:xfrm>
            <a:off x="4067944" y="332656"/>
            <a:ext cx="4739905" cy="6250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2420888"/>
            <a:ext cx="3672408" cy="2808312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Az </a:t>
            </a:r>
            <a:r>
              <a:rPr lang="hu-HU" sz="3000" dirty="0" err="1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oblátusok</a:t>
            </a: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, minden bizonnyal vendégekkel.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1949 ciprián fuvola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351" r="1041" b="1215"/>
          <a:stretch/>
        </p:blipFill>
        <p:spPr>
          <a:xfrm>
            <a:off x="2612132" y="586036"/>
            <a:ext cx="6264696" cy="5832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7172" y="1628472"/>
            <a:ext cx="2088232" cy="4824536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Az </a:t>
            </a:r>
            <a:r>
              <a:rPr lang="hu-HU" sz="2800" dirty="0" err="1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oblátusok</a:t>
            </a: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 éneket és hangszeres zenét is tanultak.</a:t>
            </a:r>
            <a:b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Ciprián pl. fuvolán és harmóniumon is tudott előadni.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54215" y="9178"/>
            <a:ext cx="7920880" cy="9807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Kicsit rossz a kép, de jól mutatja a komor hangulatot.</a:t>
            </a:r>
          </a:p>
        </p:txBody>
      </p:sp>
      <p:pic>
        <p:nvPicPr>
          <p:cNvPr id="4" name="Tartalom helye 3" descr="Bpuszta3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905" y="980728"/>
            <a:ext cx="8606190" cy="5682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Bpuszta7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8875" y="332656"/>
            <a:ext cx="6119405" cy="6192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1439" y="2348880"/>
            <a:ext cx="1946305" cy="2304256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hu-HU" sz="3000" dirty="0" err="1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Oblátusok</a:t>
            </a: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 fehérben.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632848" cy="706964"/>
          </a:xfrm>
        </p:spPr>
        <p:txBody>
          <a:bodyPr>
            <a:noAutofit/>
          </a:bodyPr>
          <a:lstStyle/>
          <a:p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Emléklap a rend fehér ruhájának felvételéről.</a:t>
            </a:r>
          </a:p>
        </p:txBody>
      </p:sp>
      <p:pic>
        <p:nvPicPr>
          <p:cNvPr id="4" name="Tartalom helye 3" descr="ciszterci fehér ruha 2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65" r="3452" b="2189"/>
          <a:stretch/>
        </p:blipFill>
        <p:spPr>
          <a:xfrm>
            <a:off x="930373" y="834237"/>
            <a:ext cx="3460232" cy="5797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Tartalom helye 3" descr="Ciperán felajánlás c sorbának.jpg"/>
          <p:cNvPicPr>
            <a:picLocks noChangeAspect="1"/>
          </p:cNvPicPr>
          <p:nvPr/>
        </p:nvPicPr>
        <p:blipFill rotWithShape="1">
          <a:blip r:embed="rId4"/>
          <a:srcRect l="1937" r="3182" b="1803"/>
          <a:stretch/>
        </p:blipFill>
        <p:spPr>
          <a:xfrm>
            <a:off x="4788024" y="823596"/>
            <a:ext cx="3528393" cy="5797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439718"/>
          </a:xfrm>
        </p:spPr>
        <p:txBody>
          <a:bodyPr>
            <a:no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Életkép a kolostorból I.</a:t>
            </a:r>
          </a:p>
        </p:txBody>
      </p:sp>
      <p:pic>
        <p:nvPicPr>
          <p:cNvPr id="6" name="Tartalom helye 5" descr="Bpuszta6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914" y="714356"/>
            <a:ext cx="7492171" cy="59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521152" cy="669162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Életkép a kolostorból II. </a:t>
            </a:r>
          </a:p>
        </p:txBody>
      </p:sp>
      <p:pic>
        <p:nvPicPr>
          <p:cNvPr id="4" name="Tartalom helye 3" descr="Bpuszta8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697" y="803678"/>
            <a:ext cx="7544606" cy="586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282724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Édesapja honvédségi elbocsátó lapja</a:t>
            </a:r>
          </a:p>
        </p:txBody>
      </p:sp>
      <p:pic>
        <p:nvPicPr>
          <p:cNvPr id="4" name="Tartalom helye 3" descr="honvéd elbocsátó windheim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375" t="894" r="561" b="588"/>
          <a:stretch/>
        </p:blipFill>
        <p:spPr>
          <a:xfrm>
            <a:off x="575556" y="980728"/>
            <a:ext cx="7992888" cy="56746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576" y="142852"/>
            <a:ext cx="7725094" cy="64294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Munka a kolostor birtokán. Innen is kellett beszolgáltatni, amíg a rendet fel nem oszlatták. </a:t>
            </a:r>
          </a:p>
        </p:txBody>
      </p:sp>
      <p:pic>
        <p:nvPicPr>
          <p:cNvPr id="4" name="Tartalom helye 3" descr="bpuszta4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2216"/>
          <a:stretch/>
        </p:blipFill>
        <p:spPr>
          <a:xfrm>
            <a:off x="663329" y="908720"/>
            <a:ext cx="7817341" cy="5667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8016936" cy="785794"/>
          </a:xfrm>
        </p:spPr>
        <p:txBody>
          <a:bodyPr>
            <a:noAutofit/>
          </a:bodyPr>
          <a:lstStyle/>
          <a:p>
            <a:pPr algn="ctr"/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Édesanyja temetésén Pécsett, 1951-ben.</a:t>
            </a:r>
            <a:b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sz="28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Balról Csorba Győző, felesége, mellette Ciprián. </a:t>
            </a:r>
          </a:p>
        </p:txBody>
      </p:sp>
      <p:pic>
        <p:nvPicPr>
          <p:cNvPr id="4" name="Tartalom helye 3" descr="édesanyja temetése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373" r="1291" b="3449"/>
          <a:stretch/>
        </p:blipFill>
        <p:spPr>
          <a:xfrm>
            <a:off x="227471" y="1196752"/>
            <a:ext cx="8689057" cy="5400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053E2AFC-5049-4F5A-803A-8EAA94347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10" y="274638"/>
            <a:ext cx="4468278" cy="63947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2701534" cy="280831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hazatért </a:t>
            </a:r>
            <a:b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hadifogoly </a:t>
            </a:r>
            <a:b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Ciprián </a:t>
            </a:r>
            <a:b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édesapja I.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ECA63F6D-9378-4E3C-B4AD-4E8676BB7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28" y="260648"/>
            <a:ext cx="4542076" cy="6485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Cím 1">
            <a:extLst>
              <a:ext uri="{FF2B5EF4-FFF2-40B4-BE49-F238E27FC236}">
                <a16:creationId xmlns:a16="http://schemas.microsoft.com/office/drawing/2014/main" id="{3000BFB3-7FDD-4A90-A223-D2667E7C017C}"/>
              </a:ext>
            </a:extLst>
          </p:cNvPr>
          <p:cNvSpPr txBox="1">
            <a:spLocks/>
          </p:cNvSpPr>
          <p:nvPr/>
        </p:nvSpPr>
        <p:spPr>
          <a:xfrm>
            <a:off x="467544" y="2024844"/>
            <a:ext cx="2701534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hazatért </a:t>
            </a:r>
            <a:b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hadifogoly </a:t>
            </a:r>
            <a:b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Ciprián </a:t>
            </a:r>
            <a:b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</a:br>
            <a:r>
              <a:rPr lang="hu-HU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édesapja II.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318728" cy="368280"/>
          </a:xfrm>
        </p:spPr>
        <p:txBody>
          <a:bodyPr>
            <a:no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Ciprián, születési anyakönyvi kivonat</a:t>
            </a:r>
          </a:p>
        </p:txBody>
      </p:sp>
      <p:pic>
        <p:nvPicPr>
          <p:cNvPr id="4" name="Tartalom helye 3" descr="1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20" t="1324" r="1486" b="2864"/>
          <a:stretch/>
        </p:blipFill>
        <p:spPr>
          <a:xfrm>
            <a:off x="719571" y="1064617"/>
            <a:ext cx="7704857" cy="5518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87624" y="177178"/>
            <a:ext cx="6737176" cy="515518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Bérmálkozási bizonyítvány</a:t>
            </a:r>
          </a:p>
        </p:txBody>
      </p:sp>
      <p:pic>
        <p:nvPicPr>
          <p:cNvPr id="4" name="Tartalom helye 3" descr="1941 Ciprián bérmálkozása 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t="894" b="31599"/>
          <a:stretch/>
        </p:blipFill>
        <p:spPr>
          <a:xfrm>
            <a:off x="1460504" y="770142"/>
            <a:ext cx="6222992" cy="5910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20071" y="2852936"/>
            <a:ext cx="3383515" cy="18722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magabiztos gondolkodó.</a:t>
            </a:r>
          </a:p>
        </p:txBody>
      </p:sp>
      <p:pic>
        <p:nvPicPr>
          <p:cNvPr id="4" name="Tartalom helye 3" descr="1930 körül Ciprián ülő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892" y="266253"/>
            <a:ext cx="4467124" cy="6392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2897" y="404664"/>
            <a:ext cx="8258204" cy="582594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A kisiskolás I.</a:t>
            </a:r>
          </a:p>
        </p:txBody>
      </p:sp>
      <p:pic>
        <p:nvPicPr>
          <p:cNvPr id="4" name="Tartalom helye 3" descr="Ciprián ált isk 2503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5881" t="18406" r="14466" b="22837"/>
          <a:stretch/>
        </p:blipFill>
        <p:spPr>
          <a:xfrm>
            <a:off x="323528" y="1408325"/>
            <a:ext cx="8496943" cy="5186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454</Words>
  <Application>Microsoft Office PowerPoint</Application>
  <PresentationFormat>Diavetítés a képernyőre (4:3 oldalarány)</PresentationFormat>
  <Paragraphs>45</Paragraphs>
  <Slides>31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6" baseType="lpstr">
      <vt:lpstr>Arial</vt:lpstr>
      <vt:lpstr>Book Antiqua</vt:lpstr>
      <vt:lpstr>Calibri</vt:lpstr>
      <vt:lpstr>Calibri Light</vt:lpstr>
      <vt:lpstr>Office-téma</vt:lpstr>
      <vt:lpstr>Ciprián  élete képekben</vt:lpstr>
      <vt:lpstr>A kezdetek</vt:lpstr>
      <vt:lpstr>Édesapja honvédségi elbocsátó lapja</vt:lpstr>
      <vt:lpstr>A hazatért  hadifogoly  Ciprián  édesapja I. </vt:lpstr>
      <vt:lpstr>PowerPoint-bemutató</vt:lpstr>
      <vt:lpstr>Ciprián, születési anyakönyvi kivonat</vt:lpstr>
      <vt:lpstr>Bérmálkozási bizonyítvány</vt:lpstr>
      <vt:lpstr>A magabiztos gondolkodó.</vt:lpstr>
      <vt:lpstr>A kisiskolás I.</vt:lpstr>
      <vt:lpstr>A kisiskolás II.</vt:lpstr>
      <vt:lpstr>A gimnazista kisgyerekekkel.</vt:lpstr>
      <vt:lpstr>PowerPoint-bemutató</vt:lpstr>
      <vt:lpstr>A Ciszterci Gimnázium tablója.</vt:lpstr>
      <vt:lpstr>A gimnazista egy ismeretlennel. </vt:lpstr>
      <vt:lpstr>Egy jutalomkönyv  dr. Vargha Damjántól.</vt:lpstr>
      <vt:lpstr>A tehetséges rajzoló</vt:lpstr>
      <vt:lpstr>Gimnáziumi érettségi bizonyítvány (részlet).</vt:lpstr>
      <vt:lpstr>Ciprián, a szerzetes</vt:lpstr>
      <vt:lpstr>Oblátusi felvétel Endrédy Vendel zirci apát aláírásával</vt:lpstr>
      <vt:lpstr>Ilyen volt a kolostor levelezőlapja</vt:lpstr>
      <vt:lpstr>Levelezőlap az oblátussá szentelésről. </vt:lpstr>
      <vt:lpstr>Egy másik levelezőlap a Zirci Apátság jelképével. Érdekesek a  bélyegek is. </vt:lpstr>
      <vt:lpstr>Az oblátusok, minden bizonnyal vendégekkel. </vt:lpstr>
      <vt:lpstr>Az oblátusok éneket és hangszeres zenét is tanultak. Ciprián pl. fuvolán és harmóniumon is tudott előadni. </vt:lpstr>
      <vt:lpstr>Kicsit rossz a kép, de jól mutatja a komor hangulatot.</vt:lpstr>
      <vt:lpstr>Oblátusok fehérben.</vt:lpstr>
      <vt:lpstr>Emléklap a rend fehér ruhájának felvételéről.</vt:lpstr>
      <vt:lpstr>Életkép a kolostorból I.</vt:lpstr>
      <vt:lpstr>Életkép a kolostorból II. </vt:lpstr>
      <vt:lpstr>Munka a kolostor birtokán. Innen is kellett beszolgáltatni, amíg a rendet fel nem oszlatták. </vt:lpstr>
      <vt:lpstr>Édesanyja temetésén Pécsett, 1951-ben. Balról Csorba Győző, felesége, mellette Ciprián.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Ciprián</dc:title>
  <dc:creator>Felhasználó</dc:creator>
  <cp:lastModifiedBy>user</cp:lastModifiedBy>
  <cp:revision>40</cp:revision>
  <dcterms:created xsi:type="dcterms:W3CDTF">2022-03-14T22:19:25Z</dcterms:created>
  <dcterms:modified xsi:type="dcterms:W3CDTF">2022-03-16T18:15:58Z</dcterms:modified>
</cp:coreProperties>
</file>