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B62CF-05CC-4DC1-85E0-C9DCB1B16751}" type="datetimeFigureOut">
              <a:rPr lang="hu-HU" smtClean="0"/>
              <a:t>2020.12.22.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8A4FD-AF66-4CDD-BE80-A3CF5839E160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6000" dirty="0" smtClean="0">
                <a:latin typeface="Arabic Typesetting" pitchFamily="66" charset="-78"/>
                <a:cs typeface="Arabic Typesetting" pitchFamily="66" charset="-78"/>
              </a:rPr>
              <a:t>Rendjel, díj, emlékplakett</a:t>
            </a:r>
            <a:endParaRPr lang="hu-HU" sz="6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6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1918-1976</a:t>
            </a:r>
            <a:endParaRPr lang="hu-HU" sz="6000" dirty="0">
              <a:solidFill>
                <a:schemeClr val="tx1">
                  <a:lumMod val="95000"/>
                  <a:lumOff val="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Háborús sérülésért emlékérem, 1918</a:t>
            </a:r>
            <a:endParaRPr lang="hu-HU" dirty="0"/>
          </a:p>
        </p:txBody>
      </p:sp>
      <p:pic>
        <p:nvPicPr>
          <p:cNvPr id="4" name="Tartalom helye 3" descr="Sebesülési emélkére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928670"/>
            <a:ext cx="3403052" cy="568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Háborús sérülésért emlékérem, 1918</a:t>
            </a:r>
            <a:endParaRPr lang="hu-HU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928670"/>
            <a:ext cx="3523546" cy="568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Munka Érdemrend arany fokozata, dobozban nyugdíjazásakor, 1976-ban </a:t>
            </a:r>
            <a:endParaRPr lang="hu-HU" dirty="0"/>
          </a:p>
        </p:txBody>
      </p:sp>
      <p:pic>
        <p:nvPicPr>
          <p:cNvPr id="4" name="Tartalom helye 3" descr="Munka érdemrend 1975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1170000"/>
            <a:ext cx="3471527" cy="568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Munka Érdemrend arany fokozata  nyugdíjazásakor, doboz nélkül, 1976-ban </a:t>
            </a:r>
            <a:endParaRPr lang="hu-HU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Munka érdemrend 19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1071546"/>
            <a:ext cx="2438193" cy="5580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rabic Typesetting" pitchFamily="66" charset="-78"/>
                <a:cs typeface="Arabic Typesetting" pitchFamily="66" charset="-78"/>
              </a:rPr>
              <a:t>Jelenkor emlékplakett, 1958-1978</a:t>
            </a:r>
            <a:endParaRPr lang="hu-HU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Tartalom helye 3" descr="Dunántúl Sorsunk Jelenk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642918"/>
            <a:ext cx="3840135" cy="604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3. séma">
      <a:majorFont>
        <a:latin typeface="Baskerville Old Face"/>
        <a:ea typeface=""/>
        <a:cs typeface=""/>
      </a:majorFont>
      <a:minorFont>
        <a:latin typeface="Baskerville Old Fa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39</Words>
  <Application>Microsoft Office PowerPoint</Application>
  <PresentationFormat>Diavetítés a képernyőre (4:3 oldalarány)</PresentationFormat>
  <Paragraphs>7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Rendjel, díj, emlékplakett</vt:lpstr>
      <vt:lpstr>Háborús sérülésért emlékérem, 1918</vt:lpstr>
      <vt:lpstr>Háborús sérülésért emlékérem, 1918</vt:lpstr>
      <vt:lpstr>Munka Érdemrend arany fokozata, dobozban nyugdíjazásakor, 1976-ban </vt:lpstr>
      <vt:lpstr>Munka Érdemrend arany fokozata  nyugdíjazásakor, doboz nélkül, 1976-ban </vt:lpstr>
      <vt:lpstr>Jelenkor emlékplakett, 1958-1978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Rendjel, díj, emlékplakett</dc:title>
  <dc:creator>Felhasználó</dc:creator>
  <cp:lastModifiedBy>Felhasználó</cp:lastModifiedBy>
  <cp:revision>2</cp:revision>
  <dcterms:created xsi:type="dcterms:W3CDTF">2020-12-22T16:54:54Z</dcterms:created>
  <dcterms:modified xsi:type="dcterms:W3CDTF">2020-12-22T17:13:21Z</dcterms:modified>
</cp:coreProperties>
</file>