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1ED16-2A09-4AB6-9EA2-AE8CA8CC8B4C}" type="datetimeFigureOut">
              <a:rPr lang="hu-HU" smtClean="0"/>
              <a:t>2020.12.22.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2AD8-AAA9-468E-A56F-95C500E29600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1ED16-2A09-4AB6-9EA2-AE8CA8CC8B4C}" type="datetimeFigureOut">
              <a:rPr lang="hu-HU" smtClean="0"/>
              <a:t>2020.12.22.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2AD8-AAA9-468E-A56F-95C500E29600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1ED16-2A09-4AB6-9EA2-AE8CA8CC8B4C}" type="datetimeFigureOut">
              <a:rPr lang="hu-HU" smtClean="0"/>
              <a:t>2020.12.22.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2AD8-AAA9-468E-A56F-95C500E29600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1ED16-2A09-4AB6-9EA2-AE8CA8CC8B4C}" type="datetimeFigureOut">
              <a:rPr lang="hu-HU" smtClean="0"/>
              <a:t>2020.12.22.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2AD8-AAA9-468E-A56F-95C500E29600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1ED16-2A09-4AB6-9EA2-AE8CA8CC8B4C}" type="datetimeFigureOut">
              <a:rPr lang="hu-HU" smtClean="0"/>
              <a:t>2020.12.22.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2AD8-AAA9-468E-A56F-95C500E29600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1ED16-2A09-4AB6-9EA2-AE8CA8CC8B4C}" type="datetimeFigureOut">
              <a:rPr lang="hu-HU" smtClean="0"/>
              <a:t>2020.12.22.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2AD8-AAA9-468E-A56F-95C500E29600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1ED16-2A09-4AB6-9EA2-AE8CA8CC8B4C}" type="datetimeFigureOut">
              <a:rPr lang="hu-HU" smtClean="0"/>
              <a:t>2020.12.22.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2AD8-AAA9-468E-A56F-95C500E29600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1ED16-2A09-4AB6-9EA2-AE8CA8CC8B4C}" type="datetimeFigureOut">
              <a:rPr lang="hu-HU" smtClean="0"/>
              <a:t>2020.12.22.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2AD8-AAA9-468E-A56F-95C500E29600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1ED16-2A09-4AB6-9EA2-AE8CA8CC8B4C}" type="datetimeFigureOut">
              <a:rPr lang="hu-HU" smtClean="0"/>
              <a:t>2020.12.22.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2AD8-AAA9-468E-A56F-95C500E29600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1ED16-2A09-4AB6-9EA2-AE8CA8CC8B4C}" type="datetimeFigureOut">
              <a:rPr lang="hu-HU" smtClean="0"/>
              <a:t>2020.12.22.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2AD8-AAA9-468E-A56F-95C500E29600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1ED16-2A09-4AB6-9EA2-AE8CA8CC8B4C}" type="datetimeFigureOut">
              <a:rPr lang="hu-HU" smtClean="0"/>
              <a:t>2020.12.22.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2AD8-AAA9-468E-A56F-95C500E29600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1ED16-2A09-4AB6-9EA2-AE8CA8CC8B4C}" type="datetimeFigureOut">
              <a:rPr lang="hu-HU" smtClean="0"/>
              <a:t>2020.12.22.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E12AD8-AAA9-468E-A56F-95C500E29600}" type="slidenum">
              <a:rPr lang="hu-HU" smtClean="0"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u-HU" sz="4800" dirty="0" smtClean="0">
                <a:latin typeface="Arabic Typesetting" pitchFamily="66" charset="-78"/>
                <a:cs typeface="Arabic Typesetting" pitchFamily="66" charset="-78"/>
              </a:rPr>
              <a:t>Igazolványok, igazolások</a:t>
            </a:r>
            <a:endParaRPr lang="hu-HU" sz="48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sz="4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1919-1974</a:t>
            </a:r>
          </a:p>
          <a:p>
            <a:endParaRPr lang="hu-H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794"/>
          </a:xfrm>
        </p:spPr>
        <p:txBody>
          <a:bodyPr>
            <a:normAutofit fontScale="90000"/>
          </a:bodyPr>
          <a:lstStyle/>
          <a:p>
            <a:r>
              <a:rPr lang="hu-HU" dirty="0" smtClean="0">
                <a:latin typeface="Arabic Typesetting" pitchFamily="66" charset="-78"/>
                <a:cs typeface="Arabic Typesetting" pitchFamily="66" charset="-78"/>
              </a:rPr>
              <a:t>Csorba Győzőné igazoló bizottsági határozata, 1945</a:t>
            </a:r>
            <a:endParaRPr lang="hu-HU" dirty="0"/>
          </a:p>
        </p:txBody>
      </p:sp>
      <p:pic>
        <p:nvPicPr>
          <p:cNvPr id="4" name="Tartalom helye 3" descr="igazoló irat 1945 Margitka háto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928670"/>
            <a:ext cx="7933783" cy="55080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 descr="oltási igazolvány hastífusz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72442" y="2026069"/>
            <a:ext cx="5399116" cy="3674225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857256"/>
          </a:xfrm>
        </p:spPr>
        <p:txBody>
          <a:bodyPr>
            <a:normAutofit/>
          </a:bodyPr>
          <a:lstStyle/>
          <a:p>
            <a:r>
              <a:rPr lang="hu-HU" sz="3600" dirty="0" smtClean="0">
                <a:latin typeface="Arabic Typesetting" pitchFamily="66" charset="-78"/>
                <a:cs typeface="Arabic Typesetting" pitchFamily="66" charset="-78"/>
              </a:rPr>
              <a:t>Csorba László arcképes vasúti igazolványa, 1919</a:t>
            </a:r>
            <a:endParaRPr lang="hu-HU" sz="3600" dirty="0"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4" name="Tartalom helye 3" descr="000 1919arcképes vasuti  Csorba László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1214422"/>
            <a:ext cx="6953822" cy="50400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785818"/>
          </a:xfrm>
        </p:spPr>
        <p:txBody>
          <a:bodyPr>
            <a:normAutofit/>
          </a:bodyPr>
          <a:lstStyle/>
          <a:p>
            <a:r>
              <a:rPr lang="hu-HU" sz="3600" dirty="0" smtClean="0">
                <a:latin typeface="Arabic Typesetting" pitchFamily="66" charset="-78"/>
                <a:cs typeface="Arabic Typesetting" pitchFamily="66" charset="-78"/>
              </a:rPr>
              <a:t>Csorba László arcképes vasúti igazolványa1919</a:t>
            </a:r>
            <a:endParaRPr lang="hu-HU" sz="3600" dirty="0"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4" name="Tartalom helye 3" descr="0001919vasúti igazolvány csorba lászló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0298" y="1000108"/>
            <a:ext cx="4224853" cy="55800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Autofit/>
          </a:bodyPr>
          <a:lstStyle/>
          <a:p>
            <a:r>
              <a:rPr lang="hu-HU" sz="3600" dirty="0" smtClean="0">
                <a:latin typeface="Arabic Typesetting" pitchFamily="66" charset="-78"/>
                <a:cs typeface="Arabic Typesetting" pitchFamily="66" charset="-78"/>
              </a:rPr>
              <a:t>Csorba Győző arcképes vasúti igazolványa, 1937</a:t>
            </a:r>
            <a:endParaRPr lang="hu-HU" sz="3600" dirty="0"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4" name="Tartalom helye 3" descr="0arcképes vasuti 193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25480" y="1600200"/>
            <a:ext cx="6093039" cy="452596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785818"/>
          </a:xfrm>
        </p:spPr>
        <p:txBody>
          <a:bodyPr>
            <a:normAutofit/>
          </a:bodyPr>
          <a:lstStyle/>
          <a:p>
            <a:r>
              <a:rPr lang="hu-HU" sz="3600" dirty="0" smtClean="0">
                <a:latin typeface="Arabic Typesetting" pitchFamily="66" charset="-78"/>
                <a:cs typeface="Arabic Typesetting" pitchFamily="66" charset="-78"/>
              </a:rPr>
              <a:t>Csorba Győző arcképes vasúti igazolványa, 1937</a:t>
            </a:r>
            <a:endParaRPr lang="hu-HU" sz="3600" dirty="0"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4" name="Tartalom helye 3" descr="arcképes vasuti  1937 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14612" y="1000108"/>
            <a:ext cx="3788091" cy="55800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785818"/>
          </a:xfrm>
        </p:spPr>
        <p:txBody>
          <a:bodyPr>
            <a:normAutofit/>
          </a:bodyPr>
          <a:lstStyle/>
          <a:p>
            <a:r>
              <a:rPr lang="hu-HU" sz="3600" dirty="0" smtClean="0">
                <a:latin typeface="Arabic Typesetting" pitchFamily="66" charset="-78"/>
                <a:cs typeface="Arabic Typesetting" pitchFamily="66" charset="-78"/>
              </a:rPr>
              <a:t>Csorba Győző arcképes vasúti igazolványa, 1942</a:t>
            </a:r>
            <a:endParaRPr lang="hu-HU" sz="3600" dirty="0"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4" name="Tartalom helye 3" descr="arcképes vasuti  1942-194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857232"/>
            <a:ext cx="7976775" cy="55800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642942"/>
          </a:xfrm>
        </p:spPr>
        <p:txBody>
          <a:bodyPr>
            <a:normAutofit/>
          </a:bodyPr>
          <a:lstStyle/>
          <a:p>
            <a:r>
              <a:rPr lang="hu-HU" sz="3600" dirty="0" smtClean="0">
                <a:latin typeface="Arabic Typesetting" pitchFamily="66" charset="-78"/>
                <a:cs typeface="Arabic Typesetting" pitchFamily="66" charset="-78"/>
              </a:rPr>
              <a:t>Csorba Győző arcképes vasúti igazolványa, 1963</a:t>
            </a:r>
            <a:endParaRPr lang="hu-HU" sz="3600" dirty="0"/>
          </a:p>
        </p:txBody>
      </p:sp>
      <p:pic>
        <p:nvPicPr>
          <p:cNvPr id="4" name="Tartalom helye 3" descr="arcképes vasúti 196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1214422"/>
            <a:ext cx="7816904" cy="52200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hu-HU" dirty="0" smtClean="0">
                <a:latin typeface="Arabic Typesetting" pitchFamily="66" charset="-78"/>
                <a:cs typeface="Arabic Typesetting" pitchFamily="66" charset="-78"/>
              </a:rPr>
              <a:t>Csorba Győző arcképes vasúti igazolványa, 1974</a:t>
            </a:r>
            <a:endParaRPr lang="hu-HU" dirty="0"/>
          </a:p>
        </p:txBody>
      </p:sp>
      <p:pic>
        <p:nvPicPr>
          <p:cNvPr id="4" name="Tartalom helye 3" descr="arcképes vasúti 197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80260" y="2130393"/>
            <a:ext cx="4983480" cy="3465576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714380"/>
          </a:xfrm>
        </p:spPr>
        <p:txBody>
          <a:bodyPr>
            <a:normAutofit/>
          </a:bodyPr>
          <a:lstStyle/>
          <a:p>
            <a:r>
              <a:rPr lang="hu-HU" sz="3600" dirty="0" smtClean="0">
                <a:latin typeface="Arabic Typesetting" pitchFamily="66" charset="-78"/>
                <a:cs typeface="Arabic Typesetting" pitchFamily="66" charset="-78"/>
              </a:rPr>
              <a:t>Csorba Győzőné igazoló bizottsági határozata, 1945</a:t>
            </a:r>
            <a:endParaRPr lang="hu-HU" sz="3600" dirty="0"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4" name="Tartalom helye 3" descr="igazoló bizottság  1945 Margitk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00298" y="1134000"/>
            <a:ext cx="3925579" cy="572400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gyéni 4. séma">
      <a:majorFont>
        <a:latin typeface="Arabic Typesetting"/>
        <a:ea typeface=""/>
        <a:cs typeface=""/>
      </a:majorFont>
      <a:minorFont>
        <a:latin typeface="Arabic Typesettin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</TotalTime>
  <Words>65</Words>
  <Application>Microsoft Office PowerPoint</Application>
  <PresentationFormat>Diavetítés a képernyőre (4:3 oldalarány)</PresentationFormat>
  <Paragraphs>11</Paragraphs>
  <Slides>11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11</vt:i4>
      </vt:variant>
    </vt:vector>
  </HeadingPairs>
  <TitlesOfParts>
    <vt:vector size="12" baseType="lpstr">
      <vt:lpstr>Office-téma</vt:lpstr>
      <vt:lpstr>Igazolványok, igazolások</vt:lpstr>
      <vt:lpstr>Csorba László arcképes vasúti igazolványa, 1919</vt:lpstr>
      <vt:lpstr>Csorba László arcképes vasúti igazolványa1919</vt:lpstr>
      <vt:lpstr>Csorba Győző arcképes vasúti igazolványa, 1937</vt:lpstr>
      <vt:lpstr>Csorba Győző arcképes vasúti igazolványa, 1937</vt:lpstr>
      <vt:lpstr>Csorba Győző arcképes vasúti igazolványa, 1942</vt:lpstr>
      <vt:lpstr>Csorba Győző arcképes vasúti igazolványa, 1963</vt:lpstr>
      <vt:lpstr>Csorba Győző arcképes vasúti igazolványa, 1974</vt:lpstr>
      <vt:lpstr>Csorba Győzőné igazoló bizottsági határozata, 1945</vt:lpstr>
      <vt:lpstr>Csorba Győzőné igazoló bizottsági határozata, 1945</vt:lpstr>
      <vt:lpstr>11. dia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Igazolványok, igazolások</dc:title>
  <dc:creator>Felhasználó</dc:creator>
  <cp:lastModifiedBy>Felhasználó</cp:lastModifiedBy>
  <cp:revision>4</cp:revision>
  <dcterms:created xsi:type="dcterms:W3CDTF">2020-12-22T16:31:07Z</dcterms:created>
  <dcterms:modified xsi:type="dcterms:W3CDTF">2020-12-22T16:54:49Z</dcterms:modified>
</cp:coreProperties>
</file>