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3" r:id="rId4"/>
    <p:sldId id="264" r:id="rId5"/>
    <p:sldId id="265" r:id="rId6"/>
    <p:sldId id="267" r:id="rId7"/>
    <p:sldId id="268" r:id="rId8"/>
    <p:sldId id="270" r:id="rId9"/>
    <p:sldId id="269" r:id="rId10"/>
    <p:sldId id="271" r:id="rId11"/>
    <p:sldId id="272" r:id="rId12"/>
    <p:sldId id="273" r:id="rId13"/>
    <p:sldId id="274" r:id="rId14"/>
    <p:sldId id="275" r:id="rId15"/>
    <p:sldId id="276" r:id="rId16"/>
    <p:sldId id="277" r:id="rId1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Téglalap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Téglalap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Téglalap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Egyenes összekötő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Egyenes összekötő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Téglalap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zi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zi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zi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9" name="Téglalap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Egyenes összekötő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Téglalap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zi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zi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zi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gyenes összekötő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2" name="Szöveg hely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zi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artalom hely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  <p:sp>
        <p:nvSpPr>
          <p:cNvPr id="23" name="Élőláb hely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zi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Egyenes összekötő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átum hely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CE65F15-EF81-4E81-9E55-F27C5EBB6FA6}" type="datetimeFigureOut">
              <a:rPr lang="hu-HU" smtClean="0"/>
              <a:t>2020.11.12.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zi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3FE965A-8632-443E-934A-E75C2A9B11FB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00100" y="1142984"/>
            <a:ext cx="7458100" cy="1643074"/>
          </a:xfrm>
        </p:spPr>
        <p:txBody>
          <a:bodyPr/>
          <a:lstStyle/>
          <a:p>
            <a:pPr algn="ctr"/>
            <a:r>
              <a:rPr lang="hu-HU" dirty="0" smtClean="0"/>
              <a:t>Velényi János Ciprián növénygyűjteménye 1941-ből. 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42976" y="3357562"/>
            <a:ext cx="7000924" cy="1643074"/>
          </a:xfrm>
        </p:spPr>
        <p:txBody>
          <a:bodyPr/>
          <a:lstStyle/>
          <a:p>
            <a:pPr algn="ctr"/>
            <a:r>
              <a:rPr lang="hu-HU" dirty="0" smtClean="0"/>
              <a:t>A 20. Csorba </a:t>
            </a:r>
            <a:r>
              <a:rPr lang="hu-HU" dirty="0" err="1" smtClean="0"/>
              <a:t>blog</a:t>
            </a:r>
            <a:r>
              <a:rPr lang="hu-HU" dirty="0" smtClean="0"/>
              <a:t> melléklete. </a:t>
            </a:r>
            <a:endParaRPr lang="hu-H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2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428604"/>
            <a:ext cx="4415983" cy="6169037"/>
          </a:xfrm>
        </p:spPr>
      </p:pic>
      <p:pic>
        <p:nvPicPr>
          <p:cNvPr id="5" name="Kép 4" descr="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012" y="428604"/>
            <a:ext cx="4296988" cy="604462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2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285728"/>
            <a:ext cx="4500562" cy="6336752"/>
          </a:xfrm>
        </p:spPr>
      </p:pic>
      <p:pic>
        <p:nvPicPr>
          <p:cNvPr id="5" name="Kép 4" descr="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549" y="214290"/>
            <a:ext cx="4341451" cy="64293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2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7" y="303228"/>
            <a:ext cx="3500462" cy="6340458"/>
          </a:xfrm>
        </p:spPr>
      </p:pic>
      <p:pic>
        <p:nvPicPr>
          <p:cNvPr id="6" name="Kép 5" descr="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754" y="357166"/>
            <a:ext cx="4648931" cy="629116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2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285728"/>
            <a:ext cx="4175172" cy="6572272"/>
          </a:xfrm>
        </p:spPr>
      </p:pic>
      <p:pic>
        <p:nvPicPr>
          <p:cNvPr id="5" name="Kép 4" descr="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090" y="214290"/>
            <a:ext cx="4471910" cy="664371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3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160737"/>
            <a:ext cx="4286248" cy="6697263"/>
          </a:xfrm>
        </p:spPr>
      </p:pic>
      <p:pic>
        <p:nvPicPr>
          <p:cNvPr id="5" name="Kép 4" descr="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882" y="142852"/>
            <a:ext cx="4349118" cy="671514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3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118740"/>
            <a:ext cx="4000528" cy="6524970"/>
          </a:xfrm>
        </p:spPr>
      </p:pic>
      <p:pic>
        <p:nvPicPr>
          <p:cNvPr id="5" name="Kép 4" descr="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71083"/>
            <a:ext cx="4045043" cy="649157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3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85728"/>
            <a:ext cx="3880461" cy="6311889"/>
          </a:xfrm>
        </p:spPr>
      </p:pic>
      <p:pic>
        <p:nvPicPr>
          <p:cNvPr id="5" name="Kép 4" descr="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199763"/>
            <a:ext cx="3934046" cy="630107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pic>
        <p:nvPicPr>
          <p:cNvPr id="8" name="Tartalom helye 7" descr="3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3786214" cy="6429420"/>
          </a:xfrm>
        </p:spPr>
      </p:pic>
      <p:pic>
        <p:nvPicPr>
          <p:cNvPr id="6" name="Kép 5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214290"/>
            <a:ext cx="4660785" cy="6444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Tartalom helye 5" descr="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357166"/>
            <a:ext cx="4629706" cy="6286544"/>
          </a:xfrm>
        </p:spPr>
      </p:pic>
      <p:pic>
        <p:nvPicPr>
          <p:cNvPr id="7" name="Kép 6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57166"/>
            <a:ext cx="3929090" cy="632196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37951"/>
            <a:ext cx="4214842" cy="6620099"/>
          </a:xfrm>
        </p:spPr>
      </p:pic>
      <p:pic>
        <p:nvPicPr>
          <p:cNvPr id="5" name="Kép 4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221605"/>
            <a:ext cx="4143404" cy="663639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214290"/>
            <a:ext cx="3964129" cy="6383351"/>
          </a:xfrm>
        </p:spPr>
      </p:pic>
      <p:pic>
        <p:nvPicPr>
          <p:cNvPr id="5" name="Kép 4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285728"/>
            <a:ext cx="4599501" cy="631313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Tartalom helye 5" descr="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14290"/>
            <a:ext cx="4227414" cy="6383351"/>
          </a:xfrm>
        </p:spPr>
      </p:pic>
      <p:pic>
        <p:nvPicPr>
          <p:cNvPr id="7" name="Kép 6" descr="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285728"/>
            <a:ext cx="4214842" cy="634010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1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3" y="72312"/>
            <a:ext cx="3857652" cy="6502901"/>
          </a:xfrm>
        </p:spPr>
      </p:pic>
      <p:pic>
        <p:nvPicPr>
          <p:cNvPr id="5" name="Kép 4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2852"/>
            <a:ext cx="4213138" cy="639671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Tartalom helye 6" descr="1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45262" y="214290"/>
            <a:ext cx="4417904" cy="6429420"/>
          </a:xfrm>
        </p:spPr>
      </p:pic>
      <p:pic>
        <p:nvPicPr>
          <p:cNvPr id="5" name="Kép 4" descr="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3830"/>
            <a:ext cx="3984941" cy="654131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 descr="1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2844" y="55130"/>
            <a:ext cx="4053641" cy="6542488"/>
          </a:xfrm>
        </p:spPr>
      </p:pic>
      <p:pic>
        <p:nvPicPr>
          <p:cNvPr id="5" name="Kép 4" descr="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146360"/>
            <a:ext cx="4214842" cy="649732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tró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229</TotalTime>
  <Words>13</Words>
  <Application>Microsoft Office PowerPoint</Application>
  <PresentationFormat>Diavetítés a képernyőre (4:3 oldalarány)</PresentationFormat>
  <Paragraphs>2</Paragraphs>
  <Slides>16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17" baseType="lpstr">
      <vt:lpstr>Loggia</vt:lpstr>
      <vt:lpstr>Velényi János Ciprián növénygyűjteménye 1941-ből. </vt:lpstr>
      <vt:lpstr>2. dia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12. dia</vt:lpstr>
      <vt:lpstr>13. dia</vt:lpstr>
      <vt:lpstr>14. dia</vt:lpstr>
      <vt:lpstr>15. dia</vt:lpstr>
      <vt:lpstr>16.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Velényi János Ciprián növénygyűjteménye 1941-ből. </dc:title>
  <dc:creator>Felhasználó</dc:creator>
  <cp:lastModifiedBy>Felhasználó</cp:lastModifiedBy>
  <cp:revision>25</cp:revision>
  <dcterms:created xsi:type="dcterms:W3CDTF">2020-11-12T15:41:26Z</dcterms:created>
  <dcterms:modified xsi:type="dcterms:W3CDTF">2020-11-12T19:31:04Z</dcterms:modified>
</cp:coreProperties>
</file>