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Téglalap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Téglalap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Téglalap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Egyenes összekötő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Egyenes összekötő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Téglalap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zi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zi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zi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églalap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Egyenes összekötő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Egyenes összekötő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Téglalap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zi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zi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zi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zi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zi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gyenes összekötő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2" name="Szöveg hely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Szöveg hely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églalap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gyenes összekötő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zi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Tartalom helye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  <p:sp>
        <p:nvSpPr>
          <p:cNvPr id="23" name="Élőláb hely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zi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Téglalap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Egyenes összekötő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Egyenes összekötő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átum hely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18" name="Dia számának hely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4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gyenes összekötő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018BD0-76CB-4E77-9B66-7DC7CA9D36DC}" type="datetimeFigureOut">
              <a:rPr lang="hu-HU" smtClean="0"/>
              <a:t>2020.06.24.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églalap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zi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BD8EB92-E36A-4AD2-88B1-186ADC365EC8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643073"/>
          </a:xfrm>
        </p:spPr>
        <p:txBody>
          <a:bodyPr anchor="ctr"/>
          <a:lstStyle/>
          <a:p>
            <a:pPr algn="ctr"/>
            <a:r>
              <a:rPr lang="hu-HU" dirty="0" smtClean="0">
                <a:solidFill>
                  <a:srgbClr val="FF0000"/>
                </a:solidFill>
              </a:rPr>
              <a:t>Csorba Győző portréi 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785818"/>
          </a:xfrm>
        </p:spPr>
        <p:txBody>
          <a:bodyPr anchor="ctr">
            <a:normAutofit/>
          </a:bodyPr>
          <a:lstStyle/>
          <a:p>
            <a:pPr algn="ctr"/>
            <a:r>
              <a:rPr lang="hu-HU" dirty="0" smtClean="0">
                <a:solidFill>
                  <a:srgbClr val="C00000"/>
                </a:solidFill>
              </a:rPr>
              <a:t>A költő válogatása az 1978-ban megjelent Összegyűjtött versek című kötetben</a:t>
            </a:r>
            <a:endParaRPr lang="hu-H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8280"/>
          </a:xfrm>
        </p:spPr>
        <p:txBody>
          <a:bodyPr anchor="ctr">
            <a:noAutofit/>
          </a:bodyPr>
          <a:lstStyle/>
          <a:p>
            <a:pPr algn="ctr"/>
            <a:r>
              <a:rPr lang="hu-HU" sz="2000" dirty="0" smtClean="0"/>
              <a:t>Fotó az Összegyűjtött versek védőborítóján</a:t>
            </a:r>
            <a:endParaRPr lang="hu-HU" sz="2000" dirty="0"/>
          </a:p>
        </p:txBody>
      </p:sp>
      <p:pic>
        <p:nvPicPr>
          <p:cNvPr id="4" name="Tartalom helye 3" descr="ÖV védőborító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154308" y="714356"/>
            <a:ext cx="3989692" cy="5904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8579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hu-HU" sz="2000" dirty="0" smtClean="0"/>
              <a:t>Háttérkép. Papnövelde (</a:t>
            </a:r>
            <a:r>
              <a:rPr lang="hu-HU" sz="2000" dirty="0" err="1" smtClean="0"/>
              <a:t>Kulich</a:t>
            </a:r>
            <a:r>
              <a:rPr lang="hu-HU" sz="2000" dirty="0" smtClean="0"/>
              <a:t> Gyula utcában az őrtoronyban három kislányával 1957-ből(saját képválasztásom)</a:t>
            </a:r>
            <a:endParaRPr lang="hu-HU" sz="2000" dirty="0"/>
          </a:p>
        </p:txBody>
      </p:sp>
      <p:pic>
        <p:nvPicPr>
          <p:cNvPr id="4" name="Tartalom helye 3" descr="27. 1958 kulich harom lany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882000"/>
            <a:ext cx="8619517" cy="5976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467600" cy="500066"/>
          </a:xfrm>
        </p:spPr>
        <p:txBody>
          <a:bodyPr anchor="ctr">
            <a:normAutofit/>
          </a:bodyPr>
          <a:lstStyle/>
          <a:p>
            <a:pPr algn="ctr"/>
            <a:r>
              <a:rPr lang="hu-HU" sz="2000" dirty="0" smtClean="0"/>
              <a:t>60. születésnapom előtt (Szokolay István felvétele</a:t>
            </a:r>
            <a:endParaRPr lang="hu-HU" sz="2000" dirty="0"/>
          </a:p>
        </p:txBody>
      </p:sp>
      <p:pic>
        <p:nvPicPr>
          <p:cNvPr id="4" name="Tartalom helye 3" descr="ÖV portré 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4" y="857232"/>
            <a:ext cx="3588431" cy="5760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hu-HU" sz="2000" dirty="0" smtClean="0"/>
              <a:t>ARCKÉP 1940-BŐL (KOZMA Márton felvétele) </a:t>
            </a:r>
            <a:endParaRPr lang="hu-HU" sz="2000" dirty="0"/>
          </a:p>
        </p:txBody>
      </p:sp>
      <p:pic>
        <p:nvPicPr>
          <p:cNvPr id="4" name="Tartalom helye 3" descr="ÖV portré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98000"/>
            <a:ext cx="3772103" cy="5760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 anchor="ctr">
            <a:normAutofit/>
          </a:bodyPr>
          <a:lstStyle/>
          <a:p>
            <a:pPr algn="ctr"/>
            <a:r>
              <a:rPr lang="hu-HU" sz="2000" dirty="0" smtClean="0"/>
              <a:t>Arckép 1942-ből (Kozma Márton felvétele)</a:t>
            </a:r>
            <a:endParaRPr lang="hu-HU" sz="2000" dirty="0"/>
          </a:p>
        </p:txBody>
      </p:sp>
      <p:pic>
        <p:nvPicPr>
          <p:cNvPr id="4" name="Tartalom helye 3" descr="ÖV portré 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61432" y="785794"/>
            <a:ext cx="3982568" cy="583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58259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hu-HU" sz="2000" dirty="0" smtClean="0"/>
              <a:t>Várkonyi Nándorral és kisfiával </a:t>
            </a:r>
            <a:r>
              <a:rPr lang="hu-HU" sz="2000" dirty="0" err="1" smtClean="0"/>
              <a:t>Várkonyiék</a:t>
            </a:r>
            <a:r>
              <a:rPr lang="hu-HU" sz="2000" dirty="0" smtClean="0"/>
              <a:t> kertjében 1941-ben</a:t>
            </a:r>
            <a:endParaRPr lang="hu-HU" sz="2000" dirty="0"/>
          </a:p>
        </p:txBody>
      </p:sp>
      <p:pic>
        <p:nvPicPr>
          <p:cNvPr id="4" name="Tartalom helye 3" descr="ÖV portré 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928670"/>
            <a:ext cx="3800863" cy="5760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hu-HU" sz="2000" dirty="0" smtClean="0"/>
              <a:t>Családi kép feleségemmel és három kislányommal 1958-ból</a:t>
            </a:r>
            <a:endParaRPr lang="hu-HU" sz="2000" dirty="0"/>
          </a:p>
        </p:txBody>
      </p:sp>
      <p:pic>
        <p:nvPicPr>
          <p:cNvPr id="6" name="Tartalom helye 5" descr="ÖV portré 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857232"/>
            <a:ext cx="8175195" cy="5760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 anchor="ctr">
            <a:normAutofit/>
          </a:bodyPr>
          <a:lstStyle/>
          <a:p>
            <a:pPr algn="ctr"/>
            <a:r>
              <a:rPr lang="hu-HU" sz="2000" dirty="0" smtClean="0"/>
              <a:t>Arckép 1957-ből</a:t>
            </a:r>
            <a:endParaRPr lang="hu-HU" sz="2000" dirty="0"/>
          </a:p>
        </p:txBody>
      </p:sp>
      <p:pic>
        <p:nvPicPr>
          <p:cNvPr id="4" name="Tartalom helye 3" descr="ÖV portré 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143504" y="857232"/>
            <a:ext cx="3782692" cy="5760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467600" cy="3571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hu-HU" sz="2000" dirty="0" smtClean="0"/>
              <a:t>Ilyen voltam 1967-ben (</a:t>
            </a:r>
            <a:r>
              <a:rPr lang="hu-HU" sz="2000" dirty="0" err="1" smtClean="0"/>
              <a:t>Hunyady</a:t>
            </a:r>
            <a:r>
              <a:rPr lang="hu-HU" sz="2000" dirty="0" smtClean="0"/>
              <a:t> József felvétele)</a:t>
            </a:r>
            <a:endParaRPr lang="hu-HU" sz="2000" dirty="0"/>
          </a:p>
        </p:txBody>
      </p:sp>
      <p:pic>
        <p:nvPicPr>
          <p:cNvPr id="6" name="Tartalom helye 5" descr="ÖV portré 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71546"/>
            <a:ext cx="3870047" cy="5580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 anchor="ctr">
            <a:normAutofit/>
          </a:bodyPr>
          <a:lstStyle/>
          <a:p>
            <a:pPr algn="ctr"/>
            <a:r>
              <a:rPr lang="hu-HU" sz="2000" dirty="0" smtClean="0"/>
              <a:t>Kép 1974-ből (</a:t>
            </a:r>
            <a:r>
              <a:rPr lang="hu-HU" sz="2000" dirty="0" err="1" smtClean="0"/>
              <a:t>Erb</a:t>
            </a:r>
            <a:r>
              <a:rPr lang="hu-HU" sz="2000" dirty="0" smtClean="0"/>
              <a:t> János felvétele)</a:t>
            </a:r>
            <a:endParaRPr lang="hu-HU" sz="2000" dirty="0"/>
          </a:p>
        </p:txBody>
      </p:sp>
      <p:pic>
        <p:nvPicPr>
          <p:cNvPr id="4" name="Tartalom helye 3" descr="ÖV portré 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10000"/>
            <a:ext cx="3971828" cy="604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</TotalTime>
  <Words>85</Words>
  <Application>Microsoft Office PowerPoint</Application>
  <PresentationFormat>Diavetítés a képernyőre (4:3 oldalarány)</PresentationFormat>
  <Paragraphs>12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Loggia</vt:lpstr>
      <vt:lpstr>Csorba Győző portréi </vt:lpstr>
      <vt:lpstr>60. születésnapom előtt (Szokolay István felvétele</vt:lpstr>
      <vt:lpstr>ARCKÉP 1940-BŐL (KOZMA Márton felvétele) </vt:lpstr>
      <vt:lpstr>Arckép 1942-ből (Kozma Márton felvétele)</vt:lpstr>
      <vt:lpstr>Várkonyi Nándorral és kisfiával Várkonyiék kertjében 1941-ben</vt:lpstr>
      <vt:lpstr>Családi kép feleségemmel és három kislányommal 1958-ból</vt:lpstr>
      <vt:lpstr>Arckép 1957-ből</vt:lpstr>
      <vt:lpstr>Ilyen voltam 1967-ben (Hunyady József felvétele)</vt:lpstr>
      <vt:lpstr>Kép 1974-ből (Erb János felvétele)</vt:lpstr>
      <vt:lpstr>Fotó az Összegyűjtött versek védőborítóján</vt:lpstr>
      <vt:lpstr>Háttérkép. Papnövelde (Kulich Gyula utcában az őrtoronyban három kislányával 1957-ből(saját képválasztásom)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Csorba Győző portréi</dc:title>
  <dc:creator>Felhasználó</dc:creator>
  <cp:lastModifiedBy>Felhasználó</cp:lastModifiedBy>
  <cp:revision>5</cp:revision>
  <dcterms:created xsi:type="dcterms:W3CDTF">2020-06-24T14:47:35Z</dcterms:created>
  <dcterms:modified xsi:type="dcterms:W3CDTF">2020-06-24T15:31:27Z</dcterms:modified>
</cp:coreProperties>
</file>