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gyenes összekötő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ím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16" name="Dátum hely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F202-59C9-421B-94A3-5E4B59325DD4}" type="datetimeFigureOut">
              <a:rPr lang="hu-HU" smtClean="0"/>
              <a:t>2019.09.03.</a:t>
            </a:fld>
            <a:endParaRPr lang="hu-HU"/>
          </a:p>
        </p:txBody>
      </p:sp>
      <p:sp>
        <p:nvSpPr>
          <p:cNvPr id="2" name="Élőláb hely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5" name="Dia számának hely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F9954BD-D9E8-4672-BD78-057BDAEEEDBF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F202-59C9-421B-94A3-5E4B59325DD4}" type="datetimeFigureOut">
              <a:rPr lang="hu-HU" smtClean="0"/>
              <a:t>2019.09.03.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954BD-D9E8-4672-BD78-057BDAEEEDBF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F202-59C9-421B-94A3-5E4B59325DD4}" type="datetimeFigureOut">
              <a:rPr lang="hu-HU" smtClean="0"/>
              <a:t>2019.09.03.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954BD-D9E8-4672-BD78-057BDAEEEDBF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ím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27" name="Tartalom helye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25" name="Dátum hely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F202-59C9-421B-94A3-5E4B59325DD4}" type="datetimeFigureOut">
              <a:rPr lang="hu-HU" smtClean="0"/>
              <a:t>2019.09.03.</a:t>
            </a:fld>
            <a:endParaRPr lang="hu-HU"/>
          </a:p>
        </p:txBody>
      </p:sp>
      <p:sp>
        <p:nvSpPr>
          <p:cNvPr id="19" name="Élőláb hely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hu-HU"/>
          </a:p>
        </p:txBody>
      </p:sp>
      <p:sp>
        <p:nvSpPr>
          <p:cNvPr id="16" name="Dia számának hely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F9954BD-D9E8-4672-BD78-057BDAEEEDBF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gyenes összekötő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zöveg helye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19" name="Dátum hely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F202-59C9-421B-94A3-5E4B59325DD4}" type="datetimeFigureOut">
              <a:rPr lang="hu-HU" smtClean="0"/>
              <a:t>2019.09.03.</a:t>
            </a:fld>
            <a:endParaRPr lang="hu-HU"/>
          </a:p>
        </p:txBody>
      </p:sp>
      <p:sp>
        <p:nvSpPr>
          <p:cNvPr id="11" name="Élőláb hely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6" name="Dia számának hely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954BD-D9E8-4672-BD78-057BDAEEEDBF}" type="slidenum">
              <a:rPr lang="hu-HU" smtClean="0"/>
              <a:t>‹#›</a:t>
            </a:fld>
            <a:endParaRPr lang="hu-HU"/>
          </a:p>
        </p:txBody>
      </p:sp>
      <p:sp>
        <p:nvSpPr>
          <p:cNvPr id="8" name="Cím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ím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4" name="Tartalom helye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3" name="Tartalom helye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21" name="Dátum hely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F202-59C9-421B-94A3-5E4B59325DD4}" type="datetimeFigureOut">
              <a:rPr lang="hu-HU" smtClean="0"/>
              <a:t>2019.09.03.</a:t>
            </a:fld>
            <a:endParaRPr lang="hu-HU"/>
          </a:p>
        </p:txBody>
      </p:sp>
      <p:sp>
        <p:nvSpPr>
          <p:cNvPr id="10" name="Élőláb hely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1" name="Dia számának hely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954BD-D9E8-4672-BD78-057BDAEEEDBF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ím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25" name="Szöveg helye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28" name="Tartalom helye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F202-59C9-421B-94A3-5E4B59325DD4}" type="datetimeFigureOut">
              <a:rPr lang="hu-HU" smtClean="0"/>
              <a:t>2019.09.03.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F9954BD-D9E8-4672-BD78-057BDAEEEDBF}" type="slidenum">
              <a:rPr lang="hu-HU" smtClean="0"/>
              <a:t>‹#›</a:t>
            </a:fld>
            <a:endParaRPr lang="hu-HU"/>
          </a:p>
        </p:txBody>
      </p:sp>
      <p:sp>
        <p:nvSpPr>
          <p:cNvPr id="11" name="Egyenes összekötő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Cím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2" name="Dátum hely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F202-59C9-421B-94A3-5E4B59325DD4}" type="datetimeFigureOut">
              <a:rPr lang="hu-HU" smtClean="0"/>
              <a:t>2019.09.03.</a:t>
            </a:fld>
            <a:endParaRPr lang="hu-HU"/>
          </a:p>
        </p:txBody>
      </p:sp>
      <p:sp>
        <p:nvSpPr>
          <p:cNvPr id="21" name="Élőláb hely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954BD-D9E8-4672-BD78-057BDAEEEDBF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F202-59C9-421B-94A3-5E4B59325DD4}" type="datetimeFigureOut">
              <a:rPr lang="hu-HU" smtClean="0"/>
              <a:t>2019.09.03.</a:t>
            </a:fld>
            <a:endParaRPr lang="hu-HU"/>
          </a:p>
        </p:txBody>
      </p:sp>
      <p:sp>
        <p:nvSpPr>
          <p:cNvPr id="24" name="Élőláb hely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954BD-D9E8-4672-BD78-057BDAEEEDBF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gyenes összekötő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Cím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26" name="Szöveg helye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14" name="Tartalom helye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25" name="Dátum hely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F202-59C9-421B-94A3-5E4B59325DD4}" type="datetimeFigureOut">
              <a:rPr lang="hu-HU" smtClean="0"/>
              <a:t>2019.09.03.</a:t>
            </a:fld>
            <a:endParaRPr lang="hu-HU"/>
          </a:p>
        </p:txBody>
      </p:sp>
      <p:sp>
        <p:nvSpPr>
          <p:cNvPr id="29" name="Élőláb hely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954BD-D9E8-4672-BD78-057BDAEEEDBF}" type="slidenum">
              <a:rPr lang="hu-HU" smtClean="0"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Kép helye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F202-59C9-421B-94A3-5E4B59325DD4}" type="datetimeFigureOut">
              <a:rPr lang="hu-HU" smtClean="0"/>
              <a:t>2019.09.03.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1" name="Dia számának hely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954BD-D9E8-4672-BD78-057BDAEEEDBF}" type="slidenum">
              <a:rPr lang="hu-HU" smtClean="0"/>
              <a:t>‹#›</a:t>
            </a:fld>
            <a:endParaRPr lang="hu-HU"/>
          </a:p>
        </p:txBody>
      </p:sp>
      <p:sp>
        <p:nvSpPr>
          <p:cNvPr id="17" name="Cím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26" name="Szöveg helye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gyenes összekötő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Szöveg hely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1" name="Dátum hely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40AF202-59C9-421B-94A3-5E4B59325DD4}" type="datetimeFigureOut">
              <a:rPr lang="hu-HU" smtClean="0"/>
              <a:t>2019.09.03.</a:t>
            </a:fld>
            <a:endParaRPr lang="hu-HU"/>
          </a:p>
        </p:txBody>
      </p:sp>
      <p:sp>
        <p:nvSpPr>
          <p:cNvPr id="28" name="Élőláb hely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F9954BD-D9E8-4672-BD78-057BDAEEEDBF}" type="slidenum">
              <a:rPr lang="hu-HU" smtClean="0"/>
              <a:t>‹#›</a:t>
            </a:fld>
            <a:endParaRPr lang="hu-HU"/>
          </a:p>
        </p:txBody>
      </p:sp>
      <p:sp>
        <p:nvSpPr>
          <p:cNvPr id="10" name="Cím hely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Egyenes összekötő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gyenes összekötő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1857365"/>
            <a:ext cx="7772400" cy="1743086"/>
          </a:xfrm>
        </p:spPr>
        <p:txBody>
          <a:bodyPr>
            <a:normAutofit/>
          </a:bodyPr>
          <a:lstStyle/>
          <a:p>
            <a:pPr algn="ctr"/>
            <a:r>
              <a:rPr lang="hu-HU" dirty="0" smtClean="0"/>
              <a:t>A napokban talált könyvek Csorba könyvtárában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542932"/>
          </a:xfrm>
        </p:spPr>
        <p:txBody>
          <a:bodyPr/>
          <a:lstStyle/>
          <a:p>
            <a:pPr algn="ctr"/>
            <a:r>
              <a:rPr lang="hu-HU" dirty="0" smtClean="0"/>
              <a:t>Pintér László</a:t>
            </a:r>
            <a:endParaRPr lang="hu-H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686800" cy="357190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400" dirty="0" smtClean="0"/>
              <a:t>Petőfi Sándor: Szerelem gyötrelme. </a:t>
            </a:r>
            <a:r>
              <a:rPr lang="hu-HU" sz="2400" dirty="0" smtClean="0"/>
              <a:t>Kolofon</a:t>
            </a:r>
            <a:endParaRPr lang="hu-HU" sz="2400" dirty="0"/>
          </a:p>
        </p:txBody>
      </p:sp>
      <p:pic>
        <p:nvPicPr>
          <p:cNvPr id="4" name="Tartalom helye 3" descr="Petőfi szerelem új kia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571480"/>
            <a:ext cx="8656669" cy="6084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71435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400" dirty="0" smtClean="0"/>
              <a:t>Petőfi Sándor: Szerelem gyötrelme. </a:t>
            </a:r>
            <a:r>
              <a:rPr lang="hu-HU" sz="2400" dirty="0" smtClean="0"/>
              <a:t>Kolofon és </a:t>
            </a:r>
            <a:r>
              <a:rPr lang="hu-HU" sz="2400" dirty="0" err="1" smtClean="0"/>
              <a:t>taralomjegyzék</a:t>
            </a:r>
            <a:endParaRPr lang="hu-HU" sz="2400" dirty="0"/>
          </a:p>
        </p:txBody>
      </p:sp>
      <p:pic>
        <p:nvPicPr>
          <p:cNvPr id="4" name="Tartalom helye 3" descr="Petőfi szerelem új kiadá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857232"/>
            <a:ext cx="4211216" cy="5832000"/>
          </a:xfrm>
        </p:spPr>
      </p:pic>
      <p:pic>
        <p:nvPicPr>
          <p:cNvPr id="5" name="Kép 4" descr="Petőfi szerelem új tartalomj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846000"/>
            <a:ext cx="4129984" cy="5940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58204" cy="685784"/>
          </a:xfrm>
        </p:spPr>
        <p:txBody>
          <a:bodyPr>
            <a:normAutofit/>
          </a:bodyPr>
          <a:lstStyle/>
          <a:p>
            <a:pPr algn="ctr"/>
            <a:r>
              <a:rPr lang="hu-HU" sz="2400" dirty="0" smtClean="0"/>
              <a:t>Pázmány Zoltán: A haszonélvezet a római jogban</a:t>
            </a:r>
            <a:endParaRPr lang="hu-HU" sz="2400" dirty="0"/>
          </a:p>
        </p:txBody>
      </p:sp>
      <p:pic>
        <p:nvPicPr>
          <p:cNvPr id="4" name="Tartalom helye 3" descr="Haszonélvezet a római jogba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214422"/>
            <a:ext cx="3443407" cy="5472000"/>
          </a:xfrm>
        </p:spPr>
      </p:pic>
      <p:sp>
        <p:nvSpPr>
          <p:cNvPr id="5" name="Szövegdoboz 4"/>
          <p:cNvSpPr txBox="1"/>
          <p:nvPr/>
        </p:nvSpPr>
        <p:spPr>
          <a:xfrm flipH="1">
            <a:off x="4685291" y="1357298"/>
            <a:ext cx="324429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Ajánlás: „Méltóságos </a:t>
            </a:r>
            <a:r>
              <a:rPr lang="hu-HU" sz="2000" dirty="0"/>
              <a:t>dr. Molnár Kálmán úr, egyet. ny. r. professzornak [olvashatatlan szó] igaz nagyrabecsüléssel, a szíves barátság csekély jeléül a szerző Pécs, 1927. II. 14.”. – A könyvben több helyen körbélyegző, „M. </a:t>
            </a:r>
            <a:r>
              <a:rPr lang="hu-HU" sz="2000" dirty="0" err="1"/>
              <a:t>Kir</a:t>
            </a:r>
            <a:r>
              <a:rPr lang="hu-HU" sz="2000" dirty="0"/>
              <a:t>. Erzsébet Tudományegyetem Római jogi szeminárium” felirattal, 866 leltári számmal. – A szennycímlapon bejegyzés ceruzával: „Duplum.”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785794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700" dirty="0" err="1" smtClean="0"/>
              <a:t>Louise</a:t>
            </a:r>
            <a:r>
              <a:rPr lang="hu-HU" sz="2700" dirty="0" smtClean="0"/>
              <a:t> </a:t>
            </a:r>
            <a:r>
              <a:rPr lang="hu-HU" sz="2700" dirty="0" err="1" smtClean="0"/>
              <a:t>Labé</a:t>
            </a:r>
            <a:r>
              <a:rPr lang="hu-HU" sz="2700" dirty="0" smtClean="0"/>
              <a:t>: Szerelmes szonettek. A könyv védőborító</a:t>
            </a:r>
            <a:r>
              <a:rPr lang="hu-HU" sz="2800" dirty="0" smtClean="0"/>
              <a:t>ja</a:t>
            </a:r>
            <a:endParaRPr lang="hu-HU" sz="2800" dirty="0"/>
          </a:p>
        </p:txBody>
      </p:sp>
      <p:pic>
        <p:nvPicPr>
          <p:cNvPr id="4" name="Tartalom helye 3" descr="labé címolda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071546"/>
            <a:ext cx="4019284" cy="5616000"/>
          </a:xfrm>
        </p:spPr>
      </p:pic>
      <p:sp>
        <p:nvSpPr>
          <p:cNvPr id="5" name="Szövegdoboz 4"/>
          <p:cNvSpPr txBox="1"/>
          <p:nvPr/>
        </p:nvSpPr>
        <p:spPr>
          <a:xfrm>
            <a:off x="4643438" y="1214422"/>
            <a:ext cx="400052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200" dirty="0"/>
              <a:t>Huszonnégy szonett Lányi Viktor fordításában az eredeti szöveggel együtt / A védőborítót </a:t>
            </a:r>
            <a:r>
              <a:rPr lang="hu-HU" sz="2200" dirty="0" err="1"/>
              <a:t>Hincz</a:t>
            </a:r>
            <a:r>
              <a:rPr lang="hu-HU" sz="2200" dirty="0"/>
              <a:t> Gyula tervezte. – Bp. :_ Új Idők Irodalmi Intézet Rt. (</a:t>
            </a:r>
            <a:r>
              <a:rPr lang="hu-HU" sz="2200" dirty="0" err="1"/>
              <a:t>Singer</a:t>
            </a:r>
            <a:r>
              <a:rPr lang="hu-HU" sz="2200" dirty="0"/>
              <a:t> és </a:t>
            </a:r>
            <a:r>
              <a:rPr lang="hu-HU" sz="2200" dirty="0" err="1"/>
              <a:t>Wolfner</a:t>
            </a:r>
            <a:r>
              <a:rPr lang="hu-HU" sz="2200" dirty="0"/>
              <a:t>), 1943. – 64 p. ; 21 cm – Kemény karton kötésben. – Jó állapotban. – Az első borító belső oldalán kisméretű vignetta „Szent Imre Könyvesbolt </a:t>
            </a:r>
            <a:r>
              <a:rPr lang="hu-HU" sz="2200" dirty="0" err="1"/>
              <a:t>Lukovich</a:t>
            </a:r>
            <a:r>
              <a:rPr lang="hu-HU" sz="2200" dirty="0"/>
              <a:t> László Pécs Jókai tér 6.” felirattal.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50006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400" dirty="0" err="1" smtClean="0"/>
              <a:t>Louise</a:t>
            </a:r>
            <a:r>
              <a:rPr lang="hu-HU" sz="2400" dirty="0" smtClean="0"/>
              <a:t> </a:t>
            </a:r>
            <a:r>
              <a:rPr lang="hu-HU" sz="2400" dirty="0" err="1" smtClean="0"/>
              <a:t>Labé</a:t>
            </a:r>
            <a:r>
              <a:rPr lang="hu-HU" sz="2400" dirty="0" smtClean="0"/>
              <a:t>: Szerelmes szonettek. Két oldal a könyvből.</a:t>
            </a:r>
            <a:endParaRPr lang="hu-HU" sz="2400" dirty="0"/>
          </a:p>
        </p:txBody>
      </p:sp>
      <p:pic>
        <p:nvPicPr>
          <p:cNvPr id="4" name="Tartalom helye 3" descr="labé két olda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846000"/>
            <a:ext cx="8410780" cy="601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642942"/>
          </a:xfrm>
        </p:spPr>
        <p:txBody>
          <a:bodyPr>
            <a:normAutofit/>
          </a:bodyPr>
          <a:lstStyle/>
          <a:p>
            <a:pPr algn="ctr"/>
            <a:r>
              <a:rPr lang="hu-HU" sz="2400" dirty="0" smtClean="0"/>
              <a:t>Kosztolányi Dezső: Négy fal között. Címoldal.</a:t>
            </a:r>
            <a:endParaRPr lang="hu-HU" sz="2400" dirty="0"/>
          </a:p>
        </p:txBody>
      </p:sp>
      <p:pic>
        <p:nvPicPr>
          <p:cNvPr id="4" name="Tartalom helye 3" descr="Négy fal Bárdosi Németh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990000"/>
            <a:ext cx="4563008" cy="5868000"/>
          </a:xfrm>
        </p:spPr>
      </p:pic>
      <p:sp>
        <p:nvSpPr>
          <p:cNvPr id="5" name="Szövegdoboz 4"/>
          <p:cNvSpPr txBox="1"/>
          <p:nvPr/>
        </p:nvSpPr>
        <p:spPr>
          <a:xfrm>
            <a:off x="5143504" y="1142984"/>
            <a:ext cx="371477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3. kiad. – Békéscsaba : </a:t>
            </a:r>
            <a:r>
              <a:rPr lang="hu-HU" sz="2000" dirty="0" err="1"/>
              <a:t>Tevan</a:t>
            </a:r>
            <a:r>
              <a:rPr lang="hu-HU" sz="2000" dirty="0"/>
              <a:t>, [1921]. – 61 p. ; 18 cm. – Kemény kartonba újra kötve. –Jó állapotban. – A könyv szennycímlapján: „Ebből a könyvből száz számozott példány készült a költő aláírásával. 51. szám Kosztolányi Dezső”. Kosztolányi autográf  aláírása tintával. – Tulajdonbejegyzés a címoldalon: „Németh János </a:t>
            </a:r>
            <a:r>
              <a:rPr lang="hu-HU" sz="2000" dirty="0" err="1"/>
              <a:t>Szhely</a:t>
            </a:r>
            <a:r>
              <a:rPr lang="hu-HU" sz="2000" dirty="0"/>
              <a:t>, 1923. nov. 6.”. A kötet valószínű </a:t>
            </a:r>
            <a:r>
              <a:rPr lang="hu-HU" sz="2000" dirty="0" err="1"/>
              <a:t>Bárdosi</a:t>
            </a:r>
            <a:r>
              <a:rPr lang="hu-HU" sz="2000" dirty="0"/>
              <a:t> Németh János Pécsre költözött, de szombathelyi származású költő tulajdona volt.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4800" y="285728"/>
            <a:ext cx="8686800" cy="500066"/>
          </a:xfrm>
        </p:spPr>
        <p:txBody>
          <a:bodyPr>
            <a:normAutofit fontScale="90000"/>
          </a:bodyPr>
          <a:lstStyle/>
          <a:p>
            <a:r>
              <a:rPr lang="hu-HU" sz="2400" dirty="0" smtClean="0"/>
              <a:t>Kosztolányi Dezső: Négy fal </a:t>
            </a:r>
            <a:r>
              <a:rPr lang="hu-HU" sz="2400" dirty="0" smtClean="0"/>
              <a:t>között. Kosztolányi aláírása.</a:t>
            </a:r>
            <a:endParaRPr lang="hu-HU" sz="2400" dirty="0"/>
          </a:p>
        </p:txBody>
      </p:sp>
      <p:pic>
        <p:nvPicPr>
          <p:cNvPr id="7" name="Tartalom helye 6" descr="Négy fal aláírt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714356"/>
            <a:ext cx="8167876" cy="5904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4800" y="285728"/>
            <a:ext cx="8686800" cy="642942"/>
          </a:xfrm>
        </p:spPr>
        <p:txBody>
          <a:bodyPr>
            <a:normAutofit/>
          </a:bodyPr>
          <a:lstStyle/>
          <a:p>
            <a:pPr algn="ctr"/>
            <a:r>
              <a:rPr lang="hu-HU" sz="2400" dirty="0" smtClean="0"/>
              <a:t>Pásztor Árpád: Találkozásom Poe A. Edgarral </a:t>
            </a:r>
            <a:endParaRPr lang="hu-HU" sz="2400" dirty="0"/>
          </a:p>
        </p:txBody>
      </p:sp>
      <p:sp>
        <p:nvSpPr>
          <p:cNvPr id="6" name="Téglalap 5"/>
          <p:cNvSpPr/>
          <p:nvPr/>
        </p:nvSpPr>
        <p:spPr>
          <a:xfrm>
            <a:off x="4500562" y="1000108"/>
            <a:ext cx="435768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dirty="0" smtClean="0"/>
              <a:t>Bp</a:t>
            </a:r>
            <a:r>
              <a:rPr lang="hu-HU" sz="2000" dirty="0"/>
              <a:t>. : Dick Manó Kiadása, 1916. – 121 p. : 21 cm. – 121 p. : 21 cm. – Fűzött. – A könyvtest szétesett, de minden lap megvan. –  A könyvborítón Poe 1848-ból való egyetlen megmaradt fényképének másolata látható. – A szennycímlapon Csorba Győző kézzel írt tulajdonbejegyzése: „Csorba Győző 1937”. </a:t>
            </a:r>
          </a:p>
        </p:txBody>
      </p:sp>
      <p:pic>
        <p:nvPicPr>
          <p:cNvPr id="4" name="Tartalom helye 3" descr="Pásztor Poe címolda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928670"/>
            <a:ext cx="3915224" cy="5760000"/>
          </a:xfrm>
        </p:spPr>
      </p:pic>
      <p:pic>
        <p:nvPicPr>
          <p:cNvPr id="7" name="Kép 6" descr="Pásztor Poe Csorba aláírása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380" y="3929066"/>
            <a:ext cx="2923654" cy="2232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4800" y="285728"/>
            <a:ext cx="8686800" cy="571504"/>
          </a:xfrm>
        </p:spPr>
        <p:txBody>
          <a:bodyPr>
            <a:normAutofit/>
          </a:bodyPr>
          <a:lstStyle/>
          <a:p>
            <a:pPr algn="ctr"/>
            <a:r>
              <a:rPr lang="hu-HU" sz="2400" dirty="0" smtClean="0"/>
              <a:t>Petőfi Sándor: Szerelem gyötrelme. Borító</a:t>
            </a:r>
            <a:endParaRPr lang="hu-HU" sz="2400" dirty="0"/>
          </a:p>
        </p:txBody>
      </p:sp>
      <p:pic>
        <p:nvPicPr>
          <p:cNvPr id="4" name="Tartalom helye 3" descr="Petőfi szerele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857232"/>
            <a:ext cx="4164233" cy="5796000"/>
          </a:xfrm>
        </p:spPr>
      </p:pic>
      <p:sp>
        <p:nvSpPr>
          <p:cNvPr id="5" name="Szövegdoboz 4"/>
          <p:cNvSpPr txBox="1"/>
          <p:nvPr/>
        </p:nvSpPr>
        <p:spPr>
          <a:xfrm>
            <a:off x="4643438" y="1142984"/>
            <a:ext cx="421484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Hasonmás, bibliofil kiadás. – Bp. : Pantheon Irodalmi Intézet Rt., 1923. – 24 p., 1 </a:t>
            </a:r>
            <a:r>
              <a:rPr lang="hu-HU" dirty="0" err="1"/>
              <a:t>tl</a:t>
            </a:r>
            <a:r>
              <a:rPr lang="hu-HU" dirty="0"/>
              <a:t>. ; 18 cm. – Fűzött. – Az eredeti, 1844-es kiadás terve meghiúsult, mikor kiderült, hogy a költő szerelmének tárgya, a Nemzeti Színházban többször látott hölgy Dessewffy Matild grófkisasszony. A kis </a:t>
            </a:r>
            <a:r>
              <a:rPr lang="hu-HU" dirty="0" smtClean="0"/>
              <a:t>kötetet </a:t>
            </a:r>
            <a:r>
              <a:rPr lang="hu-HU" dirty="0"/>
              <a:t>végül 1923-ban a Pantheon Irodalmi Intézet és a Petőfi Társaság adta ki 500 számozott példányban. A leírt kötetben nincs számozás. – A szennycímlap előtt egész oldalas kép: A Nemzeti Színház 1844-ben. – Jó állapotban.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686800" cy="428628"/>
          </a:xfrm>
        </p:spPr>
        <p:txBody>
          <a:bodyPr>
            <a:noAutofit/>
          </a:bodyPr>
          <a:lstStyle/>
          <a:p>
            <a:pPr algn="ctr"/>
            <a:r>
              <a:rPr lang="hu-HU" sz="2400" dirty="0" smtClean="0"/>
              <a:t>Petőfi Sándor: Szerelem gyötrelme. Borító</a:t>
            </a:r>
            <a:endParaRPr lang="hu-HU" sz="2400" dirty="0"/>
          </a:p>
        </p:txBody>
      </p:sp>
      <p:pic>
        <p:nvPicPr>
          <p:cNvPr id="6" name="Tartalom helye 5" descr="Petőfi szerelem nemzeti szính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918000"/>
            <a:ext cx="8549478" cy="59400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úra">
  <a:themeElements>
    <a:clrScheme name="Túr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úr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úr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52</TotalTime>
  <Words>489</Words>
  <Application>Microsoft Office PowerPoint</Application>
  <PresentationFormat>Diavetítés a képernyőre (4:3 oldalarány)</PresentationFormat>
  <Paragraphs>17</Paragraphs>
  <Slides>11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2" baseType="lpstr">
      <vt:lpstr>Túra</vt:lpstr>
      <vt:lpstr>A napokban talált könyvek Csorba könyvtárában</vt:lpstr>
      <vt:lpstr>Pázmány Zoltán: A haszonélvezet a római jogban</vt:lpstr>
      <vt:lpstr>Louise Labé: Szerelmes szonettek. A könyv védőborítója</vt:lpstr>
      <vt:lpstr>Louise Labé: Szerelmes szonettek. Két oldal a könyvből.</vt:lpstr>
      <vt:lpstr>Kosztolányi Dezső: Négy fal között. Címoldal.</vt:lpstr>
      <vt:lpstr>Kosztolányi Dezső: Négy fal között. Kosztolányi aláírása.</vt:lpstr>
      <vt:lpstr>Pásztor Árpád: Találkozásom Poe A. Edgarral </vt:lpstr>
      <vt:lpstr>Petőfi Sándor: Szerelem gyötrelme. Borító</vt:lpstr>
      <vt:lpstr>Petőfi Sándor: Szerelem gyötrelme. Borító</vt:lpstr>
      <vt:lpstr>Petőfi Sándor: Szerelem gyötrelme. Kolofon</vt:lpstr>
      <vt:lpstr>Petőfi Sándor: Szerelem gyötrelme. Kolofon és taralomjegyzék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napokban talált könyvek Csorba könyvtárában</dc:title>
  <dc:creator>Felhasználó</dc:creator>
  <cp:lastModifiedBy>Felhasználó</cp:lastModifiedBy>
  <cp:revision>6</cp:revision>
  <dcterms:created xsi:type="dcterms:W3CDTF">2019-09-03T17:39:05Z</dcterms:created>
  <dcterms:modified xsi:type="dcterms:W3CDTF">2019-09-03T18:31:52Z</dcterms:modified>
</cp:coreProperties>
</file>