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7" r:id="rId1"/>
  </p:sldMasterIdLst>
  <p:handoutMasterIdLst>
    <p:handoutMasterId r:id="rId26"/>
  </p:handoutMasterIdLst>
  <p:sldIdLst>
    <p:sldId id="276" r:id="rId2"/>
    <p:sldId id="277" r:id="rId3"/>
    <p:sldId id="278" r:id="rId4"/>
    <p:sldId id="279" r:id="rId5"/>
    <p:sldId id="280" r:id="rId6"/>
    <p:sldId id="256" r:id="rId7"/>
    <p:sldId id="285" r:id="rId8"/>
    <p:sldId id="283" r:id="rId9"/>
    <p:sldId id="263" r:id="rId10"/>
    <p:sldId id="268" r:id="rId11"/>
    <p:sldId id="281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64" r:id="rId20"/>
    <p:sldId id="265" r:id="rId21"/>
    <p:sldId id="266" r:id="rId22"/>
    <p:sldId id="267" r:id="rId23"/>
    <p:sldId id="282" r:id="rId24"/>
    <p:sldId id="284" r:id="rId25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2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7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269060-FB3F-4A1E-8E67-017C79CF392E}" type="datetimeFigureOut">
              <a:rPr lang="hu-HU" smtClean="0"/>
              <a:t>2016.11.25.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67F81C-AB00-4E51-80DD-8FBB47950866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8166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3858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29247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34522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912004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873525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84350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74097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62086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192417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110679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4316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679530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281766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70417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93970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971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AA0FD4B-74D9-4502-A239-9FA977658E82}" type="datetimeFigureOut">
              <a:rPr lang="hu-HU" smtClean="0"/>
              <a:pPr/>
              <a:t>2016.11.25.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B244E0E-C5F1-4513-9AC4-1C97E368827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340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  <p:sldLayoutId id="2147483920" r:id="rId13"/>
    <p:sldLayoutId id="2147483921" r:id="rId14"/>
    <p:sldLayoutId id="2147483922" r:id="rId15"/>
    <p:sldLayoutId id="2147483923" r:id="rId16"/>
    <p:sldLayoutId id="214748392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9869" b="66436"/>
          <a:stretch/>
        </p:blipFill>
        <p:spPr>
          <a:xfrm rot="19553146">
            <a:off x="309169" y="1005305"/>
            <a:ext cx="1821213" cy="1371599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877" t="46181" r="2770" b="7342"/>
          <a:stretch/>
        </p:blipFill>
        <p:spPr>
          <a:xfrm rot="1259672">
            <a:off x="6239158" y="778452"/>
            <a:ext cx="4421369" cy="1618387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Csorba Győző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1916 -1995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94461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3473598" cy="5486400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3599" y="0"/>
            <a:ext cx="8825308" cy="5486400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913775" y="5735782"/>
            <a:ext cx="10364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1917							1904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69084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4474430" cy="5763492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25534" y="0"/>
            <a:ext cx="3766467" cy="5763492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2619" y="0"/>
            <a:ext cx="4191630" cy="5763491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609600" y="6262255"/>
            <a:ext cx="11028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1920					    1923					1924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428000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2" t="5307" r="3182" b="7725"/>
          <a:stretch/>
        </p:blipFill>
        <p:spPr>
          <a:xfrm>
            <a:off x="720436" y="0"/>
            <a:ext cx="10751127" cy="6900362"/>
          </a:xfrm>
        </p:spPr>
      </p:pic>
    </p:spTree>
    <p:extLst>
      <p:ext uri="{BB962C8B-B14F-4D97-AF65-F5344CB8AC3E}">
        <p14:creationId xmlns:p14="http://schemas.microsoft.com/office/powerpoint/2010/main" xmlns="" val="110311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2212"/>
          <a:stretch/>
        </p:blipFill>
        <p:spPr>
          <a:xfrm>
            <a:off x="970444" y="0"/>
            <a:ext cx="10307782" cy="7080465"/>
          </a:xfrm>
        </p:spPr>
      </p:pic>
    </p:spTree>
    <p:extLst>
      <p:ext uri="{BB962C8B-B14F-4D97-AF65-F5344CB8AC3E}">
        <p14:creationId xmlns:p14="http://schemas.microsoft.com/office/powerpoint/2010/main" xmlns="" val="2304672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978456" cy="6184995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4333" y="-14751"/>
            <a:ext cx="4574056" cy="6199746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8389" y="-1"/>
            <a:ext cx="3833612" cy="6184996"/>
          </a:xfrm>
          <a:prstGeom prst="rect">
            <a:avLst/>
          </a:prstGeom>
        </p:spPr>
      </p:pic>
      <p:sp>
        <p:nvSpPr>
          <p:cNvPr id="13" name="Szövegdoboz 12"/>
          <p:cNvSpPr txBox="1"/>
          <p:nvPr/>
        </p:nvSpPr>
        <p:spPr>
          <a:xfrm>
            <a:off x="1378224" y="6261196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1940					1942 </a:t>
            </a:r>
            <a:r>
              <a:rPr lang="hu-HU" dirty="0"/>
              <a:t>	</a:t>
            </a:r>
            <a:r>
              <a:rPr lang="hu-HU" dirty="0" smtClean="0"/>
              <a:t>			1950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107110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 flipV="1">
            <a:off x="913775" y="561703"/>
            <a:ext cx="10364451" cy="640079"/>
          </a:xfrm>
        </p:spPr>
        <p:txBody>
          <a:bodyPr>
            <a:normAutofit/>
          </a:bodyPr>
          <a:lstStyle/>
          <a:p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2231" y="306000"/>
            <a:ext cx="8938526" cy="6552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400386"/>
          </a:xfrm>
        </p:spPr>
        <p:txBody>
          <a:bodyPr>
            <a:noAutofit/>
          </a:bodyPr>
          <a:lstStyle/>
          <a:p>
            <a:r>
              <a:rPr lang="hu-HU" sz="2400" dirty="0" smtClean="0"/>
              <a:t>1957</a:t>
            </a:r>
            <a:endParaRPr lang="hu-HU" sz="24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67544"/>
            <a:ext cx="6040582" cy="4188006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6306" y="1632857"/>
            <a:ext cx="6295694" cy="418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9558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" y="0"/>
            <a:ext cx="4604335" cy="5433390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4333" y="0"/>
            <a:ext cx="3363527" cy="543339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42702" y="-1"/>
            <a:ext cx="4249298" cy="5433391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1351720" y="5572083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1954					1960 </a:t>
            </a:r>
            <a:r>
              <a:rPr lang="hu-HU" dirty="0"/>
              <a:t>	</a:t>
            </a:r>
            <a:r>
              <a:rPr lang="hu-HU" dirty="0" smtClean="0"/>
              <a:t>			</a:t>
            </a:r>
            <a:r>
              <a:rPr lang="hu-HU" dirty="0" err="1" smtClean="0"/>
              <a:t>1960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06757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61561" y="-1"/>
            <a:ext cx="4418907" cy="5658995"/>
          </a:xfr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97472" y="0"/>
            <a:ext cx="4194527" cy="5658995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53796" y="0"/>
            <a:ext cx="4350649" cy="5658995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1391476" y="5908179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1962					1965 </a:t>
            </a:r>
            <a:r>
              <a:rPr lang="hu-HU" dirty="0"/>
              <a:t>	</a:t>
            </a:r>
            <a:r>
              <a:rPr lang="hu-HU" dirty="0" smtClean="0"/>
              <a:t>			1970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312195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493"/>
          <a:stretch/>
        </p:blipFill>
        <p:spPr>
          <a:xfrm>
            <a:off x="1306286" y="192776"/>
            <a:ext cx="3983911" cy="5706410"/>
          </a:xfr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5754" y="313508"/>
            <a:ext cx="4383024" cy="5650992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1288473" y="5900177"/>
            <a:ext cx="10404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1961				      				1974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60501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392" t="-172" r="-218" b="-304"/>
          <a:stretch/>
        </p:blipFill>
        <p:spPr>
          <a:xfrm>
            <a:off x="10290" y="-1"/>
            <a:ext cx="4887240" cy="4956314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6485" y="0"/>
            <a:ext cx="4124275" cy="4956313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10760" y="0"/>
            <a:ext cx="3381239" cy="4956313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520638" y="5205498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1972					1973 </a:t>
            </a:r>
            <a:r>
              <a:rPr lang="hu-HU" dirty="0"/>
              <a:t>	</a:t>
            </a:r>
            <a:r>
              <a:rPr lang="hu-HU" dirty="0" smtClean="0"/>
              <a:t>			1974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85319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1"/>
            <a:ext cx="4226647" cy="5757110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4922" y="0"/>
            <a:ext cx="3789721" cy="5748878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643" y="-1"/>
            <a:ext cx="4307357" cy="5757110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325215" y="5890135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1976					1978 </a:t>
            </a:r>
            <a:r>
              <a:rPr lang="hu-HU" dirty="0"/>
              <a:t>	</a:t>
            </a:r>
            <a:r>
              <a:rPr lang="hu-HU" dirty="0" smtClean="0"/>
              <a:t>			</a:t>
            </a:r>
            <a:r>
              <a:rPr lang="hu-HU" dirty="0" err="1" smtClean="0"/>
              <a:t>1978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321209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9411" y="-1"/>
            <a:ext cx="3901725" cy="5913699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2314" y="0"/>
            <a:ext cx="4545549" cy="5913699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97863" y="0"/>
            <a:ext cx="4240442" cy="5913698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404728" y="6062413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1981					1982 </a:t>
            </a:r>
            <a:r>
              <a:rPr lang="hu-HU" dirty="0"/>
              <a:t>	</a:t>
            </a:r>
            <a:r>
              <a:rPr lang="hu-HU" dirty="0" smtClean="0"/>
              <a:t>			1984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870829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3292" y="0"/>
            <a:ext cx="5596095" cy="496824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29387" y="0"/>
            <a:ext cx="4742688" cy="4968240"/>
          </a:xfrm>
          <a:prstGeom prst="rect">
            <a:avLst/>
          </a:prstGeom>
        </p:spPr>
      </p:pic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3771510" cy="4968240"/>
          </a:xfrm>
        </p:spPr>
      </p:pic>
      <p:sp>
        <p:nvSpPr>
          <p:cNvPr id="7" name="Szövegdoboz 6"/>
          <p:cNvSpPr txBox="1"/>
          <p:nvPr/>
        </p:nvSpPr>
        <p:spPr>
          <a:xfrm>
            <a:off x="1166190" y="5217425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1985				1986 </a:t>
            </a:r>
            <a:r>
              <a:rPr lang="hu-HU" dirty="0"/>
              <a:t>	</a:t>
            </a:r>
            <a:r>
              <a:rPr lang="hu-HU" dirty="0" smtClean="0"/>
              <a:t>				1988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889615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65043" y="0"/>
            <a:ext cx="4457878" cy="4850297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74" r="20692"/>
          <a:stretch/>
        </p:blipFill>
        <p:spPr>
          <a:xfrm>
            <a:off x="3896943" y="0"/>
            <a:ext cx="4714103" cy="485029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17438" y="1"/>
            <a:ext cx="4074562" cy="4850296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311963" y="5099481"/>
            <a:ext cx="10455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1990					1991 </a:t>
            </a:r>
            <a:r>
              <a:rPr lang="hu-HU" dirty="0"/>
              <a:t>	</a:t>
            </a:r>
            <a:r>
              <a:rPr lang="hu-HU" dirty="0" smtClean="0"/>
              <a:t>			1993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327503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1"/>
            <a:ext cx="5957456" cy="3926505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7455" y="0"/>
            <a:ext cx="6234545" cy="428834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" b="26504"/>
          <a:stretch/>
        </p:blipFill>
        <p:spPr>
          <a:xfrm>
            <a:off x="0" y="3617086"/>
            <a:ext cx="5957455" cy="3227059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57455" y="2982067"/>
            <a:ext cx="6234545" cy="387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298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763"/>
            <a:ext cx="3980085" cy="6280213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80085" y="4763"/>
            <a:ext cx="4121983" cy="6300649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11" t="-440" r="24319" b="440"/>
          <a:stretch/>
        </p:blipFill>
        <p:spPr>
          <a:xfrm>
            <a:off x="7536872" y="-15675"/>
            <a:ext cx="4583113" cy="6300648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606503" y="6325850"/>
            <a:ext cx="10861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1942				</a:t>
            </a:r>
            <a:r>
              <a:rPr lang="hu-HU" dirty="0" err="1" smtClean="0"/>
              <a:t>1942</a:t>
            </a:r>
            <a:r>
              <a:rPr lang="hu-HU" dirty="0" smtClean="0"/>
              <a:t>					1947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501202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579" b="20877"/>
          <a:stretch/>
        </p:blipFill>
        <p:spPr>
          <a:xfrm>
            <a:off x="2312128" y="3566951"/>
            <a:ext cx="5912114" cy="3096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5" t="17941" r="-525" b="12935"/>
          <a:stretch/>
        </p:blipFill>
        <p:spPr>
          <a:xfrm>
            <a:off x="6629763" y="404949"/>
            <a:ext cx="5562237" cy="2772000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576" y="0"/>
            <a:ext cx="5922000" cy="3384000"/>
          </a:xfrm>
          <a:prstGeom prst="rect">
            <a:avLst/>
          </a:prstGeom>
        </p:spPr>
      </p:pic>
      <p:sp>
        <p:nvSpPr>
          <p:cNvPr id="7" name="Tartalom helye 6"/>
          <p:cNvSpPr>
            <a:spLocks noGrp="1"/>
          </p:cNvSpPr>
          <p:nvPr>
            <p:ph sz="quarter" idx="13"/>
          </p:nvPr>
        </p:nvSpPr>
        <p:spPr>
          <a:xfrm>
            <a:off x="913774" y="2521131"/>
            <a:ext cx="10363826" cy="45719"/>
          </a:xfrm>
        </p:spPr>
        <p:txBody>
          <a:bodyPr>
            <a:normAutofit fontScale="25000" lnSpcReduction="20000"/>
          </a:bodyPr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601364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73" t="2858" r="4660" b="9049"/>
          <a:stretch/>
        </p:blipFill>
        <p:spPr>
          <a:xfrm>
            <a:off x="0" y="0"/>
            <a:ext cx="5902036" cy="5626944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309"/>
          <a:stretch/>
        </p:blipFill>
        <p:spPr>
          <a:xfrm>
            <a:off x="4693217" y="0"/>
            <a:ext cx="7498783" cy="5626944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728301" y="5876128"/>
            <a:ext cx="9189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1972						</a:t>
            </a:r>
            <a:r>
              <a:rPr lang="hu-HU" smtClean="0"/>
              <a:t>	1976</a:t>
            </a:r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83911" y="0"/>
            <a:ext cx="3825065" cy="565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644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53"/>
          <a:stretch/>
        </p:blipFill>
        <p:spPr>
          <a:xfrm>
            <a:off x="803563" y="0"/>
            <a:ext cx="10584873" cy="6844145"/>
          </a:xfrm>
        </p:spPr>
      </p:pic>
    </p:spTree>
    <p:extLst>
      <p:ext uri="{BB962C8B-B14F-4D97-AF65-F5344CB8AC3E}">
        <p14:creationId xmlns:p14="http://schemas.microsoft.com/office/powerpoint/2010/main" xmlns="" val="315460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2109" y="0"/>
            <a:ext cx="10307782" cy="6858056"/>
          </a:xfrm>
        </p:spPr>
      </p:pic>
    </p:spTree>
    <p:extLst>
      <p:ext uri="{BB962C8B-B14F-4D97-AF65-F5344CB8AC3E}">
        <p14:creationId xmlns:p14="http://schemas.microsoft.com/office/powerpoint/2010/main" xmlns="" val="471887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23"/>
          <a:stretch/>
        </p:blipFill>
        <p:spPr>
          <a:xfrm>
            <a:off x="-1" y="0"/>
            <a:ext cx="5486401" cy="4350741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808" t="14750" r="12251" b="17284"/>
          <a:stretch/>
        </p:blipFill>
        <p:spPr>
          <a:xfrm>
            <a:off x="5486400" y="0"/>
            <a:ext cx="6761018" cy="435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00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Click="0" advTm="30000">
        <p15:prstTrans prst="pageCurlDouble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>
          <a:xfrm>
            <a:off x="913774" y="1139688"/>
            <a:ext cx="10363826" cy="4651512"/>
          </a:xfrm>
        </p:spPr>
        <p:txBody>
          <a:bodyPr>
            <a:normAutofit lnSpcReduction="10000"/>
          </a:bodyPr>
          <a:lstStyle/>
          <a:p>
            <a:r>
              <a:rPr lang="hu-HU" dirty="0" smtClean="0"/>
              <a:t>A képanyag összeállítása Csorba Győző születésének 100. évfordulójának alkalmából készült.</a:t>
            </a:r>
          </a:p>
          <a:p>
            <a:endParaRPr lang="hu-HU" dirty="0" smtClean="0"/>
          </a:p>
          <a:p>
            <a:r>
              <a:rPr lang="hu-HU" dirty="0" smtClean="0"/>
              <a:t>A képeket Csorba győző veje, Pintér László nyugalmazott könyvtárigazgató bocsájtotta rendelkezésünkre.</a:t>
            </a:r>
          </a:p>
          <a:p>
            <a:endParaRPr lang="hu-HU" dirty="0" smtClean="0"/>
          </a:p>
          <a:p>
            <a:r>
              <a:rPr lang="hu-HU" dirty="0" smtClean="0"/>
              <a:t>Meghívott előadó iskolánk volt diákja Prof. Nagy Imre irodalomtörténész, a MTA doktora, a csorba győző társaság elnöke.</a:t>
            </a:r>
          </a:p>
          <a:p>
            <a:endParaRPr lang="hu-HU" dirty="0" smtClean="0"/>
          </a:p>
          <a:p>
            <a:r>
              <a:rPr lang="hu-HU" dirty="0" smtClean="0"/>
              <a:t>Az ünnepi megemlékezésre a Ciszterci rend Nagy </a:t>
            </a:r>
            <a:r>
              <a:rPr lang="hu-HU" dirty="0" err="1" smtClean="0"/>
              <a:t>lajos</a:t>
            </a:r>
            <a:r>
              <a:rPr lang="hu-HU" dirty="0" smtClean="0"/>
              <a:t> gimnáziumának dísztermében 2016. november 30-án került sor.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8441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seppecske">
  <a:themeElements>
    <a:clrScheme name="Kék–zöld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Cseppecske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seppecske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TM04033925[[fn=Cseppecske]]</Template>
  <TotalTime>183</TotalTime>
  <Words>82</Words>
  <Application>Microsoft Office PowerPoint</Application>
  <PresentationFormat>Egyéni</PresentationFormat>
  <Paragraphs>23</Paragraphs>
  <Slides>24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24</vt:i4>
      </vt:variant>
    </vt:vector>
  </HeadingPairs>
  <TitlesOfParts>
    <vt:vector size="25" baseType="lpstr">
      <vt:lpstr>Cseppecske</vt:lpstr>
      <vt:lpstr>Csorba Győző</vt:lpstr>
      <vt:lpstr>2. dia</vt:lpstr>
      <vt:lpstr>3. dia</vt:lpstr>
      <vt:lpstr>4. dia</vt:lpstr>
      <vt:lpstr>5. dia</vt:lpstr>
      <vt:lpstr>6. dia</vt:lpstr>
      <vt:lpstr>7. dia</vt:lpstr>
      <vt:lpstr>1957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Kovács Attila</dc:creator>
  <cp:lastModifiedBy>Felhasználó</cp:lastModifiedBy>
  <cp:revision>23</cp:revision>
  <dcterms:created xsi:type="dcterms:W3CDTF">2016-11-14T08:56:27Z</dcterms:created>
  <dcterms:modified xsi:type="dcterms:W3CDTF">2016-11-25T18:01:01Z</dcterms:modified>
</cp:coreProperties>
</file>