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67" r:id="rId3"/>
    <p:sldId id="268" r:id="rId4"/>
    <p:sldId id="257" r:id="rId5"/>
    <p:sldId id="258" r:id="rId6"/>
    <p:sldId id="259" r:id="rId7"/>
    <p:sldId id="273" r:id="rId8"/>
    <p:sldId id="269" r:id="rId9"/>
    <p:sldId id="261" r:id="rId10"/>
    <p:sldId id="274" r:id="rId11"/>
    <p:sldId id="272" r:id="rId12"/>
    <p:sldId id="263" r:id="rId13"/>
    <p:sldId id="275" r:id="rId14"/>
    <p:sldId id="264" r:id="rId15"/>
    <p:sldId id="265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576F40-EF98-4CB7-8AB2-CE2DC19A2567}" type="datetimeFigureOut">
              <a:rPr lang="hu-HU" smtClean="0"/>
              <a:pPr/>
              <a:t>2016.12.03.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6A401-9BB7-43FF-8A55-377DE74AB79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0E7A1-63D1-4064-B013-E7EE330324AB}" type="datetimeFigureOut">
              <a:rPr lang="hu-HU" smtClean="0"/>
              <a:pPr/>
              <a:t>2016.12.03.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01620-078A-41EE-B77C-FCB8005E19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orbagyozo.hu/?q=node/1456" TargetMode="External"/><Relationship Id="rId2" Type="http://schemas.openxmlformats.org/officeDocument/2006/relationships/hyperlink" Target="http://dia.jadox.pim.hu/jetspeed/displayXhtml?offset=1&amp;origOffset=-1&amp;docId=536&amp;secId=47691&amp;limit=10&amp;pageSet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sorbagyozo.hu/?q=node/1437" TargetMode="External"/><Relationship Id="rId4" Type="http://schemas.openxmlformats.org/officeDocument/2006/relationships/hyperlink" Target="http://www.csorbagyozo.hu/?q=node/14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857232"/>
            <a:ext cx="7772400" cy="2743219"/>
          </a:xfrm>
        </p:spPr>
        <p:txBody>
          <a:bodyPr>
            <a:normAutofit fontScale="90000"/>
          </a:bodyPr>
          <a:lstStyle/>
          <a:p>
            <a:r>
              <a:rPr lang="hu-HU" i="1" dirty="0" smtClean="0">
                <a:latin typeface="Algerian" pitchFamily="82" charset="0"/>
              </a:rPr>
              <a:t>Dr. Nagy Imre </a:t>
            </a:r>
            <a:br>
              <a:rPr lang="hu-HU" i="1" dirty="0" smtClean="0">
                <a:latin typeface="Algerian" pitchFamily="82" charset="0"/>
              </a:rPr>
            </a:br>
            <a:r>
              <a:rPr lang="hu-HU" i="1" dirty="0" smtClean="0">
                <a:latin typeface="Algerian" pitchFamily="82" charset="0"/>
              </a:rPr>
              <a:t>Csorba Győző</a:t>
            </a:r>
            <a:br>
              <a:rPr lang="hu-HU" i="1" dirty="0" smtClean="0">
                <a:latin typeface="Algerian" pitchFamily="82" charset="0"/>
              </a:rPr>
            </a:br>
            <a:r>
              <a:rPr lang="hu-HU" i="1" dirty="0" smtClean="0">
                <a:latin typeface="Algerian" pitchFamily="82" charset="0"/>
              </a:rPr>
              <a:t>Bemutató</a:t>
            </a:r>
            <a:br>
              <a:rPr lang="hu-HU" i="1" dirty="0" smtClean="0">
                <a:latin typeface="Algerian" pitchFamily="82" charset="0"/>
              </a:rPr>
            </a:br>
            <a:r>
              <a:rPr lang="hu-HU" i="1" dirty="0" smtClean="0">
                <a:latin typeface="Algerian" pitchFamily="82" charset="0"/>
              </a:rPr>
              <a:t>Nagy Lajos Gimnázium Pécs</a:t>
            </a:r>
            <a:endParaRPr lang="hu-HU" i="1" dirty="0">
              <a:latin typeface="Algerian" pitchFamily="82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1066792"/>
          </a:xfrm>
        </p:spPr>
        <p:txBody>
          <a:bodyPr>
            <a:normAutofit/>
          </a:bodyPr>
          <a:lstStyle/>
          <a:p>
            <a:r>
              <a:rPr lang="hu-HU" sz="2800" b="1" i="1" dirty="0" smtClean="0">
                <a:solidFill>
                  <a:schemeClr val="tx1"/>
                </a:solidFill>
                <a:latin typeface="Algerian" pitchFamily="82" charset="0"/>
              </a:rPr>
              <a:t>Pécs, 2016. november 30.</a:t>
            </a:r>
            <a:endParaRPr lang="hu-HU" sz="2800" b="1" i="1" dirty="0">
              <a:solidFill>
                <a:schemeClr val="tx1"/>
              </a:solidFill>
              <a:latin typeface="Algerian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hu-HU" sz="2400" i="1" dirty="0" smtClean="0">
                <a:solidFill>
                  <a:srgbClr val="00B050"/>
                </a:solidFill>
              </a:rPr>
              <a:t>Mozdulatlanság borító</a:t>
            </a:r>
            <a:endParaRPr lang="hu-HU" sz="2400" i="1" dirty="0">
              <a:solidFill>
                <a:srgbClr val="00B050"/>
              </a:solidFill>
            </a:endParaRPr>
          </a:p>
        </p:txBody>
      </p:sp>
      <p:pic>
        <p:nvPicPr>
          <p:cNvPr id="4" name="Tartalom helye 3" descr="Mozdulatlanság borí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0298" y="785794"/>
            <a:ext cx="4283286" cy="5796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hu-HU" sz="2400" i="1" dirty="0" smtClean="0">
                <a:solidFill>
                  <a:srgbClr val="00B050"/>
                </a:solidFill>
              </a:rPr>
              <a:t>Mozdulatlanság . Két vers</a:t>
            </a:r>
            <a:endParaRPr lang="hu-HU" sz="2400" i="1" dirty="0">
              <a:solidFill>
                <a:srgbClr val="00B050"/>
              </a:solidFill>
            </a:endParaRPr>
          </a:p>
        </p:txBody>
      </p:sp>
      <p:pic>
        <p:nvPicPr>
          <p:cNvPr id="4" name="Tartalom helye 3" descr="Mozdulatlanság 14 15 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000108"/>
            <a:ext cx="8152712" cy="550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hu-HU" sz="2400" i="1" dirty="0" smtClean="0">
                <a:solidFill>
                  <a:srgbClr val="FF0000"/>
                </a:solidFill>
              </a:rPr>
              <a:t>A híd panasza. Borító</a:t>
            </a:r>
            <a:endParaRPr lang="hu-HU" sz="2400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A híd panasza borító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80718" y="1600200"/>
            <a:ext cx="2982564" cy="4525963"/>
          </a:xfrm>
        </p:spPr>
      </p:pic>
      <p:pic>
        <p:nvPicPr>
          <p:cNvPr id="5" name="Tartalom helye 3" descr="A híd panasza borító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928670"/>
            <a:ext cx="3772070" cy="5724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hu-HU" sz="2400" dirty="0" smtClean="0">
                <a:solidFill>
                  <a:srgbClr val="FF0000"/>
                </a:solidFill>
              </a:rPr>
              <a:t>A híd panasza. Címoldal, ajánlás.</a:t>
            </a:r>
            <a:endParaRPr lang="hu-HU" sz="2400" dirty="0">
              <a:solidFill>
                <a:srgbClr val="FF0000"/>
              </a:solidFill>
            </a:endParaRPr>
          </a:p>
        </p:txBody>
      </p:sp>
      <p:pic>
        <p:nvPicPr>
          <p:cNvPr id="6" name="Tartalom helye 5" descr="A híd panasza címoldal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928670"/>
            <a:ext cx="3771919" cy="568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hu-HU" sz="2400" dirty="0" smtClean="0">
                <a:solidFill>
                  <a:srgbClr val="FF0000"/>
                </a:solidFill>
              </a:rPr>
              <a:t>A híd panasza. A Janus Pannonius Társaság könyvtára</a:t>
            </a:r>
            <a:endParaRPr lang="hu-HU" sz="2400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A híd panasza hátsó borító janpan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714356"/>
            <a:ext cx="4143639" cy="5904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A híd panasza. Szólalj meg bennem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Szólalj me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857232"/>
            <a:ext cx="3969328" cy="568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A híd panasza.  Naplórészletek. 72. p. A költő javítása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6" name="Tartalom helye 5" descr="A híd panasza a költő javítás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928670"/>
            <a:ext cx="4003101" cy="5760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A híd panasza. Tartalomjegyzék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A híd panasza tartalomjegyzék 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857232"/>
            <a:ext cx="4027446" cy="583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Szabadulás. Címoldal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Szabadulá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857232"/>
            <a:ext cx="3760123" cy="5652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Szabadulás. Menekülő. 1. oldal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menekülő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785794"/>
            <a:ext cx="3817945" cy="561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Szabadulás. Menekülő . 2. oldal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Menekülő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928670"/>
            <a:ext cx="3585271" cy="5652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Szabadulás. Szabadulás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Szabadulás szabad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785794"/>
            <a:ext cx="7729487" cy="568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Weöres Sándor: Szabadulás. Kritika. 1. oldal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pic>
        <p:nvPicPr>
          <p:cNvPr id="4" name="Tartalom helye 3" descr="weöres szabadulá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642918"/>
            <a:ext cx="4437333" cy="5976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</a:rPr>
              <a:t>Csorba internetes oldalak</a:t>
            </a:r>
            <a:endParaRPr lang="hu-HU" sz="2400" b="1" i="1" dirty="0">
              <a:solidFill>
                <a:srgbClr val="FF00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55721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hu-HU" dirty="0" smtClean="0">
                <a:hlinkClick r:id="rId2"/>
              </a:rPr>
              <a:t>http://dia.jadox.pim.hu/jetspeed/displayXhtml?offset=1&amp;origOffset=-1&amp;docId=536&amp;secId=47691&amp;limit=10&amp;pageSet=1</a:t>
            </a:r>
            <a:r>
              <a:rPr lang="hu-HU" dirty="0" smtClean="0"/>
              <a:t> </a:t>
            </a:r>
          </a:p>
          <a:p>
            <a:pPr>
              <a:buNone/>
            </a:pPr>
            <a:r>
              <a:rPr lang="hu-HU" dirty="0" smtClean="0"/>
              <a:t>Szólalj meg </a:t>
            </a:r>
            <a:r>
              <a:rPr lang="hu-HU" dirty="0" smtClean="0"/>
              <a:t>bennem c. Csorba vers a </a:t>
            </a:r>
            <a:r>
              <a:rPr lang="hu-HU" dirty="0" err="1" smtClean="0"/>
              <a:t>DIA-n</a:t>
            </a:r>
            <a:endParaRPr lang="hu-HU" dirty="0" smtClean="0"/>
          </a:p>
          <a:p>
            <a:pPr>
              <a:buNone/>
            </a:pPr>
            <a:r>
              <a:rPr lang="hu-HU" dirty="0" smtClean="0">
                <a:hlinkClick r:id="rId3"/>
              </a:rPr>
              <a:t>http://www.csorbagyozo.hu/?q=node/1456</a:t>
            </a:r>
            <a:r>
              <a:rPr lang="hu-HU" dirty="0" smtClean="0"/>
              <a:t> </a:t>
            </a:r>
          </a:p>
          <a:p>
            <a:pPr>
              <a:buNone/>
            </a:pPr>
            <a:r>
              <a:rPr lang="hu-HU" dirty="0" smtClean="0"/>
              <a:t>Weöres </a:t>
            </a:r>
            <a:r>
              <a:rPr lang="hu-HU" dirty="0" smtClean="0"/>
              <a:t>kritikája Csorba Szabadulás c. kötetéről </a:t>
            </a:r>
            <a:endParaRPr lang="hu-HU" dirty="0" smtClean="0"/>
          </a:p>
          <a:p>
            <a:pPr>
              <a:buNone/>
            </a:pPr>
            <a:r>
              <a:rPr lang="hu-HU" dirty="0" smtClean="0">
                <a:hlinkClick r:id="rId4"/>
              </a:rPr>
              <a:t>http</a:t>
            </a:r>
            <a:r>
              <a:rPr lang="hu-HU" dirty="0" smtClean="0">
                <a:hlinkClick r:id="rId4"/>
              </a:rPr>
              <a:t>://www.csorbagyozo.hu/?q=node/1448</a:t>
            </a:r>
            <a:r>
              <a:rPr lang="hu-HU" dirty="0" smtClean="0"/>
              <a:t> </a:t>
            </a:r>
          </a:p>
          <a:p>
            <a:pPr>
              <a:buNone/>
            </a:pPr>
            <a:r>
              <a:rPr lang="hu-HU" dirty="0" smtClean="0">
                <a:hlinkClick r:id="rId5"/>
              </a:rPr>
              <a:t>http://www.csorbagyozo.hu/?q=node/1437</a:t>
            </a:r>
            <a:r>
              <a:rPr lang="hu-HU" dirty="0" smtClean="0"/>
              <a:t> </a:t>
            </a:r>
          </a:p>
          <a:p>
            <a:pPr>
              <a:buNone/>
            </a:pPr>
            <a:r>
              <a:rPr lang="hu-HU" dirty="0" smtClean="0"/>
              <a:t>Weöres Sándor</a:t>
            </a:r>
            <a:r>
              <a:rPr lang="hu-HU" dirty="0" smtClean="0"/>
              <a:t>: Tartalomjegyzék </a:t>
            </a:r>
            <a:r>
              <a:rPr lang="hu-HU" dirty="0" smtClean="0"/>
              <a:t>terve Csorba </a:t>
            </a:r>
          </a:p>
          <a:p>
            <a:pPr>
              <a:buNone/>
            </a:pPr>
            <a:r>
              <a:rPr lang="hu-HU" dirty="0" smtClean="0"/>
              <a:t>A </a:t>
            </a:r>
            <a:r>
              <a:rPr lang="hu-HU" dirty="0" smtClean="0"/>
              <a:t>híd panasza. </a:t>
            </a:r>
          </a:p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143</Words>
  <Application>Microsoft Office PowerPoint</Application>
  <PresentationFormat>Diavetítés a képernyőre (4:3 oldalarány)</PresentationFormat>
  <Paragraphs>24</Paragraphs>
  <Slides>15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6" baseType="lpstr">
      <vt:lpstr>Office-téma</vt:lpstr>
      <vt:lpstr>Dr. Nagy Imre  Csorba Győző Bemutató Nagy Lajos Gimnázium Pécs</vt:lpstr>
      <vt:lpstr>Mozdulatlanság borító</vt:lpstr>
      <vt:lpstr>Mozdulatlanság . Két vers</vt:lpstr>
      <vt:lpstr>A híd panasza. Borító</vt:lpstr>
      <vt:lpstr>A híd panasza. Címoldal, ajánlás.</vt:lpstr>
      <vt:lpstr>A híd panasza. A Janus Pannonius Társaság könyvtára</vt:lpstr>
      <vt:lpstr>A híd panasza. Szólalj meg bennem</vt:lpstr>
      <vt:lpstr>A híd panasza.  Naplórészletek. 72. p. A költő javítása</vt:lpstr>
      <vt:lpstr>A híd panasza. Tartalomjegyzék</vt:lpstr>
      <vt:lpstr>Szabadulás. Címoldal</vt:lpstr>
      <vt:lpstr>Szabadulás. Menekülő. 1. oldal</vt:lpstr>
      <vt:lpstr>Szabadulás. Menekülő . 2. oldal</vt:lpstr>
      <vt:lpstr>Szabadulás. Szabadulás</vt:lpstr>
      <vt:lpstr>Weöres Sándor: Szabadulás. Kritika. 1. oldal</vt:lpstr>
      <vt:lpstr>Csorba internetes oldalak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Dr. Nagy Imre  Csorba Győző Bemutató Nagy Lajos Gimnázium Pécs</dc:title>
  <dc:creator>Felhasználó</dc:creator>
  <cp:lastModifiedBy>Felhasználó</cp:lastModifiedBy>
  <cp:revision>10</cp:revision>
  <dcterms:created xsi:type="dcterms:W3CDTF">2016-11-23T14:59:35Z</dcterms:created>
  <dcterms:modified xsi:type="dcterms:W3CDTF">2016-12-03T19:01:13Z</dcterms:modified>
</cp:coreProperties>
</file>