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3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2D9F4-6728-4EFD-A2DB-2C9F09CBD4A6}" type="datetimeFigureOut">
              <a:rPr lang="hu-HU" smtClean="0"/>
              <a:t>2014.08.27.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36607-7AC0-44CE-9BAD-E925BC2A7683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2043658"/>
          </a:xfrm>
        </p:spPr>
        <p:txBody>
          <a:bodyPr>
            <a:normAutofit fontScale="90000"/>
          </a:bodyPr>
          <a:lstStyle/>
          <a:p>
            <a:r>
              <a:rPr lang="hu-HU" dirty="0" err="1" smtClean="0"/>
              <a:t>Galsai</a:t>
            </a:r>
            <a:r>
              <a:rPr lang="hu-HU" dirty="0" smtClean="0"/>
              <a:t> Pongrác: </a:t>
            </a:r>
            <a:r>
              <a:rPr lang="hu-HU" dirty="0" err="1" smtClean="0"/>
              <a:t>Berda</a:t>
            </a:r>
            <a:r>
              <a:rPr lang="hu-HU" dirty="0" smtClean="0"/>
              <a:t> Jóska léptei. </a:t>
            </a:r>
            <a:r>
              <a:rPr lang="hu-HU" dirty="0" err="1" smtClean="0"/>
              <a:t>In</a:t>
            </a:r>
            <a:r>
              <a:rPr lang="hu-HU" dirty="0" smtClean="0"/>
              <a:t>: G. P.: Záróra a Darlingban. - Bp. : Magvető K., 1986. - p. 40-49.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hu-HU" dirty="0"/>
          </a:p>
        </p:txBody>
      </p:sp>
      <p:pic>
        <p:nvPicPr>
          <p:cNvPr id="4" name="Tartalom helye 3" descr="galsai berda 16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692696"/>
            <a:ext cx="6120679" cy="5904656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hu-HU" dirty="0"/>
          </a:p>
        </p:txBody>
      </p:sp>
      <p:pic>
        <p:nvPicPr>
          <p:cNvPr id="4" name="Tartalom helye 3" descr="galsai berda 26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764704"/>
            <a:ext cx="6120000" cy="576064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hu-HU" dirty="0"/>
          </a:p>
        </p:txBody>
      </p:sp>
      <p:pic>
        <p:nvPicPr>
          <p:cNvPr id="4" name="Tartalom helye 3" descr="galsai berda 36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18563" y="908720"/>
            <a:ext cx="5577773" cy="576064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hu-HU" dirty="0"/>
          </a:p>
        </p:txBody>
      </p:sp>
      <p:pic>
        <p:nvPicPr>
          <p:cNvPr id="4" name="Tartalom helye 3" descr="galsai berda 46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18563" y="836712"/>
            <a:ext cx="5106873" cy="561662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hu-HU" dirty="0"/>
          </a:p>
        </p:txBody>
      </p:sp>
      <p:pic>
        <p:nvPicPr>
          <p:cNvPr id="4" name="Tartalom helye 3" descr="galsai berda 56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18563" y="836712"/>
            <a:ext cx="5217733" cy="5688632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31</Words>
  <Application>Microsoft Office PowerPoint</Application>
  <PresentationFormat>Diavetítés a képernyőre (4:3 oldalarány)</PresentationFormat>
  <Paragraphs>1</Paragraphs>
  <Slides>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7" baseType="lpstr">
      <vt:lpstr>Office-téma</vt:lpstr>
      <vt:lpstr>Galsai Pongrác: Berda Jóska léptei. In: G. P.: Záróra a Darlingban. - Bp. : Magvető K., 1986. - p. 40-49.</vt:lpstr>
      <vt:lpstr>2. dia</vt:lpstr>
      <vt:lpstr>3. dia</vt:lpstr>
      <vt:lpstr>4. dia</vt:lpstr>
      <vt:lpstr>5. dia</vt:lpstr>
      <vt:lpstr>6.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Galsai Pongrác: Berda Jóska léptei. In: G. P.: Záróra a Darlingban. - Bp. : Magvető K., 1986. - p. 40-49.</dc:title>
  <dc:creator>Pinter-Home</dc:creator>
  <cp:lastModifiedBy>Pinter-Home</cp:lastModifiedBy>
  <cp:revision>1</cp:revision>
  <dcterms:created xsi:type="dcterms:W3CDTF">2014-08-27T19:05:20Z</dcterms:created>
  <dcterms:modified xsi:type="dcterms:W3CDTF">2014-08-27T19:13:28Z</dcterms:modified>
</cp:coreProperties>
</file>